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77" r:id="rId5"/>
    <p:sldId id="406" r:id="rId6"/>
    <p:sldId id="278" r:id="rId7"/>
    <p:sldId id="284" r:id="rId8"/>
    <p:sldId id="275" r:id="rId9"/>
    <p:sldId id="260" r:id="rId10"/>
    <p:sldId id="285" r:id="rId11"/>
    <p:sldId id="286" r:id="rId12"/>
    <p:sldId id="287" r:id="rId13"/>
    <p:sldId id="288" r:id="rId14"/>
    <p:sldId id="289" r:id="rId15"/>
    <p:sldId id="290" r:id="rId16"/>
    <p:sldId id="292" r:id="rId17"/>
    <p:sldId id="291" r:id="rId18"/>
    <p:sldId id="261" r:id="rId19"/>
    <p:sldId id="294" r:id="rId20"/>
    <p:sldId id="293" r:id="rId21"/>
    <p:sldId id="354" r:id="rId22"/>
    <p:sldId id="355" r:id="rId23"/>
    <p:sldId id="356" r:id="rId24"/>
    <p:sldId id="359" r:id="rId25"/>
    <p:sldId id="358" r:id="rId26"/>
    <p:sldId id="360" r:id="rId27"/>
    <p:sldId id="361" r:id="rId28"/>
    <p:sldId id="364" r:id="rId29"/>
    <p:sldId id="365" r:id="rId30"/>
    <p:sldId id="362" r:id="rId31"/>
    <p:sldId id="363" r:id="rId32"/>
    <p:sldId id="366" r:id="rId33"/>
    <p:sldId id="367" r:id="rId34"/>
    <p:sldId id="368" r:id="rId35"/>
    <p:sldId id="375" r:id="rId36"/>
    <p:sldId id="369" r:id="rId37"/>
    <p:sldId id="413" r:id="rId38"/>
    <p:sldId id="414" r:id="rId39"/>
    <p:sldId id="267" r:id="rId40"/>
    <p:sldId id="385" r:id="rId41"/>
    <p:sldId id="377" r:id="rId42"/>
    <p:sldId id="378" r:id="rId43"/>
    <p:sldId id="412" r:id="rId44"/>
    <p:sldId id="415" r:id="rId45"/>
    <p:sldId id="409" r:id="rId46"/>
    <p:sldId id="416" r:id="rId47"/>
    <p:sldId id="274" r:id="rId48"/>
    <p:sldId id="264" r:id="rId49"/>
  </p:sldIdLst>
  <p:sldSz cx="12192000" cy="6858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Helvetica World" panose="020B0500040000020004" pitchFamily="34" charset="0"/>
      <p:regular r:id="rId57"/>
      <p:bold r:id="rId58"/>
      <p:italic r:id="rId59"/>
      <p:boldItalic r:id="rId60"/>
    </p:embeddedFont>
    <p:embeddedFont>
      <p:font typeface="Menlo" panose="020B0609030804020204" pitchFamily="49" charset="0"/>
      <p:regular r:id="rId6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674B1270-9BA1-45DB-934E-0B0474039F89}"/>
    <pc:docChg chg="undo custSel addSld delSld modSld sldOrd">
      <pc:chgData name="Михаил Попов" userId="1ff28dec684c2c56" providerId="LiveId" clId="{674B1270-9BA1-45DB-934E-0B0474039F89}" dt="2021-08-31T21:27:45.257" v="387" actId="20577"/>
      <pc:docMkLst>
        <pc:docMk/>
      </pc:docMkLst>
      <pc:sldChg chg="modSp modAnim">
        <pc:chgData name="Михаил Попов" userId="1ff28dec684c2c56" providerId="LiveId" clId="{674B1270-9BA1-45DB-934E-0B0474039F89}" dt="2021-08-31T21:08:19.641" v="292" actId="20577"/>
        <pc:sldMkLst>
          <pc:docMk/>
          <pc:sldMk cId="2884055356" sldId="257"/>
        </pc:sldMkLst>
        <pc:spChg chg="mod">
          <ac:chgData name="Михаил Попов" userId="1ff28dec684c2c56" providerId="LiveId" clId="{674B1270-9BA1-45DB-934E-0B0474039F89}" dt="2021-08-31T21:08:19.641" v="292" actId="20577"/>
          <ac:spMkLst>
            <pc:docMk/>
            <pc:sldMk cId="2884055356" sldId="257"/>
            <ac:spMk id="3" creationId="{8D015983-E51E-4C19-99CA-547E786547A0}"/>
          </ac:spMkLst>
        </pc:spChg>
      </pc:sldChg>
      <pc:sldChg chg="addSp delSp modSp mod delAnim modAnim">
        <pc:chgData name="Михаил Попов" userId="1ff28dec684c2c56" providerId="LiveId" clId="{674B1270-9BA1-45DB-934E-0B0474039F89}" dt="2021-08-31T20:51:51.471" v="143" actId="1037"/>
        <pc:sldMkLst>
          <pc:docMk/>
          <pc:sldMk cId="3672788101" sldId="258"/>
        </pc:sldMkLst>
        <pc:spChg chg="mod">
          <ac:chgData name="Михаил Попов" userId="1ff28dec684c2c56" providerId="LiveId" clId="{674B1270-9BA1-45DB-934E-0B0474039F89}" dt="2021-08-31T20:51:51.471" v="143" actId="1037"/>
          <ac:spMkLst>
            <pc:docMk/>
            <pc:sldMk cId="3672788101" sldId="258"/>
            <ac:spMk id="9" creationId="{06433154-322B-4C04-8228-A60C9D667048}"/>
          </ac:spMkLst>
        </pc:spChg>
        <pc:spChg chg="mod">
          <ac:chgData name="Михаил Попов" userId="1ff28dec684c2c56" providerId="LiveId" clId="{674B1270-9BA1-45DB-934E-0B0474039F89}" dt="2021-08-31T20:51:51.471" v="143" actId="1037"/>
          <ac:spMkLst>
            <pc:docMk/>
            <pc:sldMk cId="3672788101" sldId="258"/>
            <ac:spMk id="11" creationId="{76D5269B-AEDA-4C5E-8948-81EFB4E127BE}"/>
          </ac:spMkLst>
        </pc:spChg>
        <pc:grpChg chg="add mod">
          <ac:chgData name="Михаил Попов" userId="1ff28dec684c2c56" providerId="LiveId" clId="{674B1270-9BA1-45DB-934E-0B0474039F89}" dt="2021-08-31T20:51:51.471" v="143" actId="1037"/>
          <ac:grpSpMkLst>
            <pc:docMk/>
            <pc:sldMk cId="3672788101" sldId="258"/>
            <ac:grpSpMk id="5" creationId="{E6BEF524-2239-4890-91B7-A680858CFAB0}"/>
          </ac:grpSpMkLst>
        </pc:grpChg>
        <pc:grpChg chg="mod">
          <ac:chgData name="Михаил Попов" userId="1ff28dec684c2c56" providerId="LiveId" clId="{674B1270-9BA1-45DB-934E-0B0474039F89}" dt="2021-08-31T20:51:51.471" v="143" actId="1037"/>
          <ac:grpSpMkLst>
            <pc:docMk/>
            <pc:sldMk cId="3672788101" sldId="258"/>
            <ac:grpSpMk id="23" creationId="{6E686ACD-FB4F-413E-8E36-AB9B4D0962AE}"/>
          </ac:grpSpMkLst>
        </pc:grpChg>
        <pc:picChg chg="del">
          <ac:chgData name="Михаил Попов" userId="1ff28dec684c2c56" providerId="LiveId" clId="{674B1270-9BA1-45DB-934E-0B0474039F89}" dt="2021-08-31T20:48:05.494" v="101" actId="478"/>
          <ac:picMkLst>
            <pc:docMk/>
            <pc:sldMk cId="3672788101" sldId="258"/>
            <ac:picMk id="6" creationId="{2A4B18BC-A514-4590-BFA7-2C256CF229DB}"/>
          </ac:picMkLst>
        </pc:picChg>
        <pc:picChg chg="del">
          <ac:chgData name="Михаил Попов" userId="1ff28dec684c2c56" providerId="LiveId" clId="{674B1270-9BA1-45DB-934E-0B0474039F89}" dt="2021-08-31T20:48:56.176" v="112" actId="478"/>
          <ac:picMkLst>
            <pc:docMk/>
            <pc:sldMk cId="3672788101" sldId="258"/>
            <ac:picMk id="8" creationId="{25B60BC9-34DA-443A-9A58-8EF04CC41484}"/>
          </ac:picMkLst>
        </pc:picChg>
        <pc:picChg chg="add mod">
          <ac:chgData name="Михаил Попов" userId="1ff28dec684c2c56" providerId="LiveId" clId="{674B1270-9BA1-45DB-934E-0B0474039F89}" dt="2021-08-31T20:51:51.471" v="143" actId="1037"/>
          <ac:picMkLst>
            <pc:docMk/>
            <pc:sldMk cId="3672788101" sldId="258"/>
            <ac:picMk id="16" creationId="{2E4DAF0B-26C7-4132-B469-7A959AB564A2}"/>
          </ac:picMkLst>
        </pc:picChg>
        <pc:picChg chg="add mod">
          <ac:chgData name="Михаил Попов" userId="1ff28dec684c2c56" providerId="LiveId" clId="{674B1270-9BA1-45DB-934E-0B0474039F89}" dt="2021-08-31T20:49:32.612" v="127" actId="1036"/>
          <ac:picMkLst>
            <pc:docMk/>
            <pc:sldMk cId="3672788101" sldId="258"/>
            <ac:picMk id="1026" creationId="{59C45252-5BE8-4209-9604-7E91AD61CBBC}"/>
          </ac:picMkLst>
        </pc:picChg>
        <pc:cxnChg chg="mod">
          <ac:chgData name="Михаил Попов" userId="1ff28dec684c2c56" providerId="LiveId" clId="{674B1270-9BA1-45DB-934E-0B0474039F89}" dt="2021-08-31T20:51:51.471" v="143" actId="1037"/>
          <ac:cxnSpMkLst>
            <pc:docMk/>
            <pc:sldMk cId="3672788101" sldId="258"/>
            <ac:cxnSpMk id="13" creationId="{5155172F-42BE-4B15-9964-D58E4FC37D89}"/>
          </ac:cxnSpMkLst>
        </pc:cxnChg>
        <pc:cxnChg chg="mod">
          <ac:chgData name="Михаил Попов" userId="1ff28dec684c2c56" providerId="LiveId" clId="{674B1270-9BA1-45DB-934E-0B0474039F89}" dt="2021-08-31T20:51:51.471" v="143" actId="1037"/>
          <ac:cxnSpMkLst>
            <pc:docMk/>
            <pc:sldMk cId="3672788101" sldId="258"/>
            <ac:cxnSpMk id="14" creationId="{EBA4B821-5BD2-4ABD-8D48-B319095BFE8D}"/>
          </ac:cxnSpMkLst>
        </pc:cxnChg>
        <pc:cxnChg chg="mod ord">
          <ac:chgData name="Михаил Попов" userId="1ff28dec684c2c56" providerId="LiveId" clId="{674B1270-9BA1-45DB-934E-0B0474039F89}" dt="2021-08-31T20:51:51.471" v="143" actId="1037"/>
          <ac:cxnSpMkLst>
            <pc:docMk/>
            <pc:sldMk cId="3672788101" sldId="258"/>
            <ac:cxnSpMk id="17" creationId="{C3A0E825-23F8-4E50-A152-BF97D97254B7}"/>
          </ac:cxnSpMkLst>
        </pc:cxnChg>
        <pc:cxnChg chg="mod ord">
          <ac:chgData name="Михаил Попов" userId="1ff28dec684c2c56" providerId="LiveId" clId="{674B1270-9BA1-45DB-934E-0B0474039F89}" dt="2021-08-31T20:51:51.471" v="143" actId="1037"/>
          <ac:cxnSpMkLst>
            <pc:docMk/>
            <pc:sldMk cId="3672788101" sldId="258"/>
            <ac:cxnSpMk id="20" creationId="{E4057F55-2DD0-4C21-850B-B7F61886E516}"/>
          </ac:cxnSpMkLst>
        </pc:cxnChg>
      </pc:sldChg>
      <pc:sldChg chg="addSp delSp mod">
        <pc:chgData name="Михаил Попов" userId="1ff28dec684c2c56" providerId="LiveId" clId="{674B1270-9BA1-45DB-934E-0B0474039F89}" dt="2021-08-31T21:01:11.681" v="261" actId="22"/>
        <pc:sldMkLst>
          <pc:docMk/>
          <pc:sldMk cId="3007110539" sldId="261"/>
        </pc:sldMkLst>
        <pc:picChg chg="add">
          <ac:chgData name="Михаил Попов" userId="1ff28dec684c2c56" providerId="LiveId" clId="{674B1270-9BA1-45DB-934E-0B0474039F89}" dt="2021-08-31T21:01:11.681" v="261" actId="22"/>
          <ac:picMkLst>
            <pc:docMk/>
            <pc:sldMk cId="3007110539" sldId="261"/>
            <ac:picMk id="3" creationId="{08ED824A-682E-4B8E-9AA3-F7EC531938C1}"/>
          </ac:picMkLst>
        </pc:picChg>
        <pc:picChg chg="del">
          <ac:chgData name="Михаил Попов" userId="1ff28dec684c2c56" providerId="LiveId" clId="{674B1270-9BA1-45DB-934E-0B0474039F89}" dt="2021-08-31T21:01:10.784" v="260" actId="478"/>
          <ac:picMkLst>
            <pc:docMk/>
            <pc:sldMk cId="3007110539" sldId="261"/>
            <ac:picMk id="6" creationId="{A4DBC45E-7C9D-4FE7-96DA-B244C00F2EB9}"/>
          </ac:picMkLst>
        </pc:picChg>
      </pc:sldChg>
      <pc:sldChg chg="del">
        <pc:chgData name="Михаил Попов" userId="1ff28dec684c2c56" providerId="LiveId" clId="{674B1270-9BA1-45DB-934E-0B0474039F89}" dt="2021-08-31T21:03:59.670" v="274" actId="47"/>
        <pc:sldMkLst>
          <pc:docMk/>
          <pc:sldMk cId="4183793785" sldId="262"/>
        </pc:sldMkLst>
      </pc:sldChg>
      <pc:sldChg chg="modSp mod ord">
        <pc:chgData name="Михаил Попов" userId="1ff28dec684c2c56" providerId="LiveId" clId="{674B1270-9BA1-45DB-934E-0B0474039F89}" dt="2021-08-31T21:16:09.452" v="361" actId="20577"/>
        <pc:sldMkLst>
          <pc:docMk/>
          <pc:sldMk cId="3965181988" sldId="264"/>
        </pc:sldMkLst>
        <pc:spChg chg="mod">
          <ac:chgData name="Михаил Попов" userId="1ff28dec684c2c56" providerId="LiveId" clId="{674B1270-9BA1-45DB-934E-0B0474039F89}" dt="2021-08-31T21:16:09.452" v="361" actId="20577"/>
          <ac:spMkLst>
            <pc:docMk/>
            <pc:sldMk cId="3965181988" sldId="264"/>
            <ac:spMk id="2" creationId="{A8E2A108-8F22-48F7-817E-3B2522E74052}"/>
          </ac:spMkLst>
        </pc:spChg>
      </pc:sldChg>
      <pc:sldChg chg="del">
        <pc:chgData name="Михаил Попов" userId="1ff28dec684c2c56" providerId="LiveId" clId="{674B1270-9BA1-45DB-934E-0B0474039F89}" dt="2021-08-31T19:05:21.353" v="96" actId="47"/>
        <pc:sldMkLst>
          <pc:docMk/>
          <pc:sldMk cId="4272489288" sldId="270"/>
        </pc:sldMkLst>
      </pc:sldChg>
      <pc:sldChg chg="del">
        <pc:chgData name="Михаил Попов" userId="1ff28dec684c2c56" providerId="LiveId" clId="{674B1270-9BA1-45DB-934E-0B0474039F89}" dt="2021-08-31T19:05:21.353" v="96" actId="47"/>
        <pc:sldMkLst>
          <pc:docMk/>
          <pc:sldMk cId="669694379" sldId="272"/>
        </pc:sldMkLst>
      </pc:sldChg>
      <pc:sldChg chg="modSp mod">
        <pc:chgData name="Михаил Попов" userId="1ff28dec684c2c56" providerId="LiveId" clId="{674B1270-9BA1-45DB-934E-0B0474039F89}" dt="2021-08-31T21:16:59.163" v="381" actId="20577"/>
        <pc:sldMkLst>
          <pc:docMk/>
          <pc:sldMk cId="1485999980" sldId="274"/>
        </pc:sldMkLst>
        <pc:spChg chg="mod">
          <ac:chgData name="Михаил Попов" userId="1ff28dec684c2c56" providerId="LiveId" clId="{674B1270-9BA1-45DB-934E-0B0474039F89}" dt="2021-08-31T21:16:59.163" v="381" actId="20577"/>
          <ac:spMkLst>
            <pc:docMk/>
            <pc:sldMk cId="1485999980" sldId="274"/>
            <ac:spMk id="3" creationId="{10964EB1-5EDD-4842-BC7B-ACBC9432B9BE}"/>
          </ac:spMkLst>
        </pc:spChg>
      </pc:sldChg>
      <pc:sldChg chg="modSp mod">
        <pc:chgData name="Михаил Попов" userId="1ff28dec684c2c56" providerId="LiveId" clId="{674B1270-9BA1-45DB-934E-0B0474039F89}" dt="2021-08-31T20:56:28.630" v="259" actId="20577"/>
        <pc:sldMkLst>
          <pc:docMk/>
          <pc:sldMk cId="1664313011" sldId="275"/>
        </pc:sldMkLst>
        <pc:spChg chg="mod">
          <ac:chgData name="Михаил Попов" userId="1ff28dec684c2c56" providerId="LiveId" clId="{674B1270-9BA1-45DB-934E-0B0474039F89}" dt="2021-08-31T20:56:28.630" v="259" actId="20577"/>
          <ac:spMkLst>
            <pc:docMk/>
            <pc:sldMk cId="1664313011" sldId="275"/>
            <ac:spMk id="3" creationId="{10964EB1-5EDD-4842-BC7B-ACBC9432B9BE}"/>
          </ac:spMkLst>
        </pc:spChg>
      </pc:sldChg>
      <pc:sldChg chg="addSp delSp modSp mod">
        <pc:chgData name="Михаил Попов" userId="1ff28dec684c2c56" providerId="LiveId" clId="{674B1270-9BA1-45DB-934E-0B0474039F89}" dt="2021-08-31T20:53:41.723" v="190" actId="732"/>
        <pc:sldMkLst>
          <pc:docMk/>
          <pc:sldMk cId="2271094028" sldId="279"/>
        </pc:sldMkLst>
        <pc:spChg chg="mod">
          <ac:chgData name="Михаил Попов" userId="1ff28dec684c2c56" providerId="LiveId" clId="{674B1270-9BA1-45DB-934E-0B0474039F89}" dt="2021-08-31T20:52:57.386" v="184" actId="20577"/>
          <ac:spMkLst>
            <pc:docMk/>
            <pc:sldMk cId="2271094028" sldId="279"/>
            <ac:spMk id="2" creationId="{A8E2A108-8F22-48F7-817E-3B2522E74052}"/>
          </ac:spMkLst>
        </pc:spChg>
        <pc:picChg chg="add mod modCrop">
          <ac:chgData name="Михаил Попов" userId="1ff28dec684c2c56" providerId="LiveId" clId="{674B1270-9BA1-45DB-934E-0B0474039F89}" dt="2021-08-31T20:53:41.723" v="190" actId="732"/>
          <ac:picMkLst>
            <pc:docMk/>
            <pc:sldMk cId="2271094028" sldId="279"/>
            <ac:picMk id="5" creationId="{87542D12-D90D-4DF8-9E0A-2F46E2B2AAD5}"/>
          </ac:picMkLst>
        </pc:picChg>
        <pc:picChg chg="del">
          <ac:chgData name="Михаил Попов" userId="1ff28dec684c2c56" providerId="LiveId" clId="{674B1270-9BA1-45DB-934E-0B0474039F89}" dt="2021-08-31T20:53:12.469" v="185" actId="478"/>
          <ac:picMkLst>
            <pc:docMk/>
            <pc:sldMk cId="2271094028" sldId="279"/>
            <ac:picMk id="6" creationId="{EF0C8437-D33E-4551-98B8-7D45CFAE2F3F}"/>
          </ac:picMkLst>
        </pc:picChg>
      </pc:sldChg>
      <pc:sldChg chg="modSp mod ord">
        <pc:chgData name="Михаил Попов" userId="1ff28dec684c2c56" providerId="LiveId" clId="{674B1270-9BA1-45DB-934E-0B0474039F89}" dt="2021-08-31T20:52:49.286" v="177" actId="20577"/>
        <pc:sldMkLst>
          <pc:docMk/>
          <pc:sldMk cId="3161323158" sldId="280"/>
        </pc:sldMkLst>
        <pc:spChg chg="mod">
          <ac:chgData name="Михаил Попов" userId="1ff28dec684c2c56" providerId="LiveId" clId="{674B1270-9BA1-45DB-934E-0B0474039F89}" dt="2021-08-31T20:52:49.286" v="177" actId="20577"/>
          <ac:spMkLst>
            <pc:docMk/>
            <pc:sldMk cId="3161323158" sldId="280"/>
            <ac:spMk id="2" creationId="{A8E2A108-8F22-48F7-817E-3B2522E74052}"/>
          </ac:spMkLst>
        </pc:spChg>
      </pc:sldChg>
      <pc:sldChg chg="addSp delSp modSp mod">
        <pc:chgData name="Михаил Попов" userId="1ff28dec684c2c56" providerId="LiveId" clId="{674B1270-9BA1-45DB-934E-0B0474039F89}" dt="2021-08-31T20:55:12.038" v="217" actId="478"/>
        <pc:sldMkLst>
          <pc:docMk/>
          <pc:sldMk cId="2705377181" sldId="281"/>
        </pc:sldMkLst>
        <pc:spChg chg="mod">
          <ac:chgData name="Михаил Попов" userId="1ff28dec684c2c56" providerId="LiveId" clId="{674B1270-9BA1-45DB-934E-0B0474039F89}" dt="2021-08-31T20:54:32.666" v="207" actId="20577"/>
          <ac:spMkLst>
            <pc:docMk/>
            <pc:sldMk cId="2705377181" sldId="281"/>
            <ac:spMk id="2" creationId="{A8E2A108-8F22-48F7-817E-3B2522E74052}"/>
          </ac:spMkLst>
        </pc:spChg>
        <pc:spChg chg="add mod">
          <ac:chgData name="Михаил Попов" userId="1ff28dec684c2c56" providerId="LiveId" clId="{674B1270-9BA1-45DB-934E-0B0474039F89}" dt="2021-08-31T20:54:46.729" v="209"/>
          <ac:spMkLst>
            <pc:docMk/>
            <pc:sldMk cId="2705377181" sldId="281"/>
            <ac:spMk id="8" creationId="{9B47AA44-93F7-40C2-B42D-6F1C93A06B2A}"/>
          </ac:spMkLst>
        </pc:spChg>
        <pc:spChg chg="add mod">
          <ac:chgData name="Михаил Попов" userId="1ff28dec684c2c56" providerId="LiveId" clId="{674B1270-9BA1-45DB-934E-0B0474039F89}" dt="2021-08-31T20:54:46.729" v="209"/>
          <ac:spMkLst>
            <pc:docMk/>
            <pc:sldMk cId="2705377181" sldId="281"/>
            <ac:spMk id="11" creationId="{A764E200-64F0-4767-8972-1D0BA82E07AF}"/>
          </ac:spMkLst>
        </pc:spChg>
        <pc:spChg chg="add mod">
          <ac:chgData name="Михаил Попов" userId="1ff28dec684c2c56" providerId="LiveId" clId="{674B1270-9BA1-45DB-934E-0B0474039F89}" dt="2021-08-31T20:54:46.729" v="209"/>
          <ac:spMkLst>
            <pc:docMk/>
            <pc:sldMk cId="2705377181" sldId="281"/>
            <ac:spMk id="12" creationId="{CEF33550-DA87-4B98-A7CD-0BF139C15274}"/>
          </ac:spMkLst>
        </pc:spChg>
        <pc:spChg chg="add mod">
          <ac:chgData name="Михаил Попов" userId="1ff28dec684c2c56" providerId="LiveId" clId="{674B1270-9BA1-45DB-934E-0B0474039F89}" dt="2021-08-31T20:54:46.729" v="209"/>
          <ac:spMkLst>
            <pc:docMk/>
            <pc:sldMk cId="2705377181" sldId="281"/>
            <ac:spMk id="13" creationId="{307979A5-4626-49F4-A543-7A77267CF2BE}"/>
          </ac:spMkLst>
        </pc:spChg>
        <pc:spChg chg="add mod">
          <ac:chgData name="Михаил Попов" userId="1ff28dec684c2c56" providerId="LiveId" clId="{674B1270-9BA1-45DB-934E-0B0474039F89}" dt="2021-08-31T20:54:46.729" v="209"/>
          <ac:spMkLst>
            <pc:docMk/>
            <pc:sldMk cId="2705377181" sldId="281"/>
            <ac:spMk id="14" creationId="{0008B0BD-04BF-4F8C-A1E0-E5B510103DC2}"/>
          </ac:spMkLst>
        </pc:spChg>
        <pc:spChg chg="add del mod">
          <ac:chgData name="Михаил Попов" userId="1ff28dec684c2c56" providerId="LiveId" clId="{674B1270-9BA1-45DB-934E-0B0474039F89}" dt="2021-08-31T20:55:05.634" v="211" actId="478"/>
          <ac:spMkLst>
            <pc:docMk/>
            <pc:sldMk cId="2705377181" sldId="281"/>
            <ac:spMk id="15" creationId="{CED89FA8-4545-4674-AE41-6316F8F21A88}"/>
          </ac:spMkLst>
        </pc:spChg>
        <pc:spChg chg="add del mod">
          <ac:chgData name="Михаил Попов" userId="1ff28dec684c2c56" providerId="LiveId" clId="{674B1270-9BA1-45DB-934E-0B0474039F89}" dt="2021-08-31T20:55:12.038" v="217" actId="478"/>
          <ac:spMkLst>
            <pc:docMk/>
            <pc:sldMk cId="2705377181" sldId="281"/>
            <ac:spMk id="16" creationId="{188B6757-1346-431E-A008-4C2F5BC131FE}"/>
          </ac:spMkLst>
        </pc:spChg>
        <pc:spChg chg="add del mod">
          <ac:chgData name="Михаил Попов" userId="1ff28dec684c2c56" providerId="LiveId" clId="{674B1270-9BA1-45DB-934E-0B0474039F89}" dt="2021-08-31T20:55:10.838" v="216" actId="478"/>
          <ac:spMkLst>
            <pc:docMk/>
            <pc:sldMk cId="2705377181" sldId="281"/>
            <ac:spMk id="17" creationId="{0B476887-0451-46C8-A979-DE0F494A99CD}"/>
          </ac:spMkLst>
        </pc:spChg>
        <pc:spChg chg="add del mod">
          <ac:chgData name="Михаил Попов" userId="1ff28dec684c2c56" providerId="LiveId" clId="{674B1270-9BA1-45DB-934E-0B0474039F89}" dt="2021-08-31T20:55:07.876" v="214" actId="478"/>
          <ac:spMkLst>
            <pc:docMk/>
            <pc:sldMk cId="2705377181" sldId="281"/>
            <ac:spMk id="18" creationId="{6B20870B-0697-4B81-902A-BBD97F624707}"/>
          </ac:spMkLst>
        </pc:spChg>
        <pc:spChg chg="add del mod">
          <ac:chgData name="Михаил Попов" userId="1ff28dec684c2c56" providerId="LiveId" clId="{674B1270-9BA1-45DB-934E-0B0474039F89}" dt="2021-08-31T20:55:06.450" v="212" actId="478"/>
          <ac:spMkLst>
            <pc:docMk/>
            <pc:sldMk cId="2705377181" sldId="281"/>
            <ac:spMk id="19" creationId="{764E99D9-6B41-4A94-B748-9B9D7C17246A}"/>
          </ac:spMkLst>
        </pc:spChg>
        <pc:spChg chg="add del mod">
          <ac:chgData name="Михаил Попов" userId="1ff28dec684c2c56" providerId="LiveId" clId="{674B1270-9BA1-45DB-934E-0B0474039F89}" dt="2021-08-31T20:55:07.101" v="213" actId="478"/>
          <ac:spMkLst>
            <pc:docMk/>
            <pc:sldMk cId="2705377181" sldId="281"/>
            <ac:spMk id="20" creationId="{554C02F5-7210-4B17-85CD-6DE46E722044}"/>
          </ac:spMkLst>
        </pc:spChg>
        <pc:spChg chg="add del mod">
          <ac:chgData name="Михаил Попов" userId="1ff28dec684c2c56" providerId="LiveId" clId="{674B1270-9BA1-45DB-934E-0B0474039F89}" dt="2021-08-31T20:55:10.032" v="215" actId="478"/>
          <ac:spMkLst>
            <pc:docMk/>
            <pc:sldMk cId="2705377181" sldId="281"/>
            <ac:spMk id="21" creationId="{21CD9A22-EF63-4062-A4D4-20998209D2BA}"/>
          </ac:spMkLst>
        </pc:spChg>
        <pc:grpChg chg="del">
          <ac:chgData name="Михаил Попов" userId="1ff28dec684c2c56" providerId="LiveId" clId="{674B1270-9BA1-45DB-934E-0B0474039F89}" dt="2021-08-31T20:54:37.250" v="208" actId="478"/>
          <ac:grpSpMkLst>
            <pc:docMk/>
            <pc:sldMk cId="2705377181" sldId="281"/>
            <ac:grpSpMk id="10" creationId="{0CE2D346-94D7-48BD-B8E2-918770CA76C2}"/>
          </ac:grpSpMkLst>
        </pc:grpChg>
      </pc:sldChg>
      <pc:sldChg chg="modSp mod">
        <pc:chgData name="Михаил Попов" userId="1ff28dec684c2c56" providerId="LiveId" clId="{674B1270-9BA1-45DB-934E-0B0474039F89}" dt="2021-08-31T20:54:58.949" v="210" actId="20577"/>
        <pc:sldMkLst>
          <pc:docMk/>
          <pc:sldMk cId="772234138" sldId="283"/>
        </pc:sldMkLst>
        <pc:spChg chg="mod">
          <ac:chgData name="Михаил Попов" userId="1ff28dec684c2c56" providerId="LiveId" clId="{674B1270-9BA1-45DB-934E-0B0474039F89}" dt="2021-08-31T20:54:58.949" v="210" actId="20577"/>
          <ac:spMkLst>
            <pc:docMk/>
            <pc:sldMk cId="772234138" sldId="283"/>
            <ac:spMk id="2" creationId="{A8E2A108-8F22-48F7-817E-3B2522E74052}"/>
          </ac:spMkLst>
        </pc:spChg>
      </pc:sldChg>
      <pc:sldChg chg="addSp delSp modSp mod">
        <pc:chgData name="Михаил Попов" userId="1ff28dec684c2c56" providerId="LiveId" clId="{674B1270-9BA1-45DB-934E-0B0474039F89}" dt="2021-08-31T20:55:42.212" v="220" actId="1076"/>
        <pc:sldMkLst>
          <pc:docMk/>
          <pc:sldMk cId="1952297650" sldId="284"/>
        </pc:sldMkLst>
        <pc:picChg chg="del">
          <ac:chgData name="Михаил Попов" userId="1ff28dec684c2c56" providerId="LiveId" clId="{674B1270-9BA1-45DB-934E-0B0474039F89}" dt="2021-08-31T20:55:36.146" v="218" actId="478"/>
          <ac:picMkLst>
            <pc:docMk/>
            <pc:sldMk cId="1952297650" sldId="284"/>
            <ac:picMk id="6" creationId="{CFB95A1D-1068-4E43-A513-5ABED0F8EDAD}"/>
          </ac:picMkLst>
        </pc:picChg>
        <pc:picChg chg="add mod">
          <ac:chgData name="Михаил Попов" userId="1ff28dec684c2c56" providerId="LiveId" clId="{674B1270-9BA1-45DB-934E-0B0474039F89}" dt="2021-08-31T20:55:42.212" v="220" actId="1076"/>
          <ac:picMkLst>
            <pc:docMk/>
            <pc:sldMk cId="1952297650" sldId="284"/>
            <ac:picMk id="2050" creationId="{3DA4C80B-29BC-4F9A-8FF7-FF341FC15513}"/>
          </ac:picMkLst>
        </pc:picChg>
      </pc:sldChg>
      <pc:sldChg chg="addSp delSp modSp mod">
        <pc:chgData name="Михаил Попов" userId="1ff28dec684c2c56" providerId="LiveId" clId="{674B1270-9BA1-45DB-934E-0B0474039F89}" dt="2021-08-31T19:09:49.219" v="100" actId="14100"/>
        <pc:sldMkLst>
          <pc:docMk/>
          <pc:sldMk cId="1210479919" sldId="291"/>
        </pc:sldMkLst>
        <pc:picChg chg="add mod">
          <ac:chgData name="Михаил Попов" userId="1ff28dec684c2c56" providerId="LiveId" clId="{674B1270-9BA1-45DB-934E-0B0474039F89}" dt="2021-08-31T19:09:49.219" v="100" actId="14100"/>
          <ac:picMkLst>
            <pc:docMk/>
            <pc:sldMk cId="1210479919" sldId="291"/>
            <ac:picMk id="3" creationId="{8286A30A-C9F7-4893-B3B3-DB5EAF56BD19}"/>
          </ac:picMkLst>
        </pc:picChg>
        <pc:picChg chg="del">
          <ac:chgData name="Михаил Попов" userId="1ff28dec684c2c56" providerId="LiveId" clId="{674B1270-9BA1-45DB-934E-0B0474039F89}" dt="2021-08-31T19:09:34.055" v="97" actId="478"/>
          <ac:picMkLst>
            <pc:docMk/>
            <pc:sldMk cId="1210479919" sldId="291"/>
            <ac:picMk id="6" creationId="{6AC950E4-0FF8-4BBB-9341-DE769DC04CD8}"/>
          </ac:picMkLst>
        </pc:picChg>
      </pc:sldChg>
      <pc:sldChg chg="addSp delSp modSp mod">
        <pc:chgData name="Михаил Попов" userId="1ff28dec684c2c56" providerId="LiveId" clId="{674B1270-9BA1-45DB-934E-0B0474039F89}" dt="2021-08-31T21:02:24.877" v="268" actId="14100"/>
        <pc:sldMkLst>
          <pc:docMk/>
          <pc:sldMk cId="563171267" sldId="294"/>
        </pc:sldMkLst>
        <pc:picChg chg="del">
          <ac:chgData name="Михаил Попов" userId="1ff28dec684c2c56" providerId="LiveId" clId="{674B1270-9BA1-45DB-934E-0B0474039F89}" dt="2021-08-31T21:01:56.044" v="262" actId="478"/>
          <ac:picMkLst>
            <pc:docMk/>
            <pc:sldMk cId="563171267" sldId="294"/>
            <ac:picMk id="5" creationId="{47A07D6D-E501-4B0D-86A4-9CC9FDB8415E}"/>
          </ac:picMkLst>
        </pc:picChg>
        <pc:picChg chg="add mod">
          <ac:chgData name="Михаил Попов" userId="1ff28dec684c2c56" providerId="LiveId" clId="{674B1270-9BA1-45DB-934E-0B0474039F89}" dt="2021-08-31T21:02:00.068" v="264" actId="1076"/>
          <ac:picMkLst>
            <pc:docMk/>
            <pc:sldMk cId="563171267" sldId="294"/>
            <ac:picMk id="9" creationId="{3576D68C-68DC-47FC-AD2A-D59DE2C45553}"/>
          </ac:picMkLst>
        </pc:picChg>
        <pc:cxnChg chg="mod ord">
          <ac:chgData name="Михаил Попов" userId="1ff28dec684c2c56" providerId="LiveId" clId="{674B1270-9BA1-45DB-934E-0B0474039F89}" dt="2021-08-31T21:02:11.615" v="266" actId="14100"/>
          <ac:cxnSpMkLst>
            <pc:docMk/>
            <pc:sldMk cId="563171267" sldId="294"/>
            <ac:cxnSpMk id="7" creationId="{AAF9E949-FBC8-4877-B789-31D438AB56E4}"/>
          </ac:cxnSpMkLst>
        </pc:cxnChg>
        <pc:cxnChg chg="mod ord">
          <ac:chgData name="Михаил Попов" userId="1ff28dec684c2c56" providerId="LiveId" clId="{674B1270-9BA1-45DB-934E-0B0474039F89}" dt="2021-08-31T21:02:15.353" v="267" actId="14100"/>
          <ac:cxnSpMkLst>
            <pc:docMk/>
            <pc:sldMk cId="563171267" sldId="294"/>
            <ac:cxnSpMk id="8" creationId="{D84C0A10-BAD4-4F02-98AE-44A776D5BF4A}"/>
          </ac:cxnSpMkLst>
        </pc:cxnChg>
        <pc:cxnChg chg="mod ord">
          <ac:chgData name="Михаил Попов" userId="1ff28dec684c2c56" providerId="LiveId" clId="{674B1270-9BA1-45DB-934E-0B0474039F89}" dt="2021-08-31T21:02:24.877" v="268" actId="14100"/>
          <ac:cxnSpMkLst>
            <pc:docMk/>
            <pc:sldMk cId="563171267" sldId="294"/>
            <ac:cxnSpMk id="11" creationId="{AA1F1592-DF34-4BC1-A920-739C58B51769}"/>
          </ac:cxnSpMkLst>
        </pc:cxnChg>
      </pc:sldChg>
      <pc:sldChg chg="del">
        <pc:chgData name="Михаил Попов" userId="1ff28dec684c2c56" providerId="LiveId" clId="{674B1270-9BA1-45DB-934E-0B0474039F89}" dt="2021-08-31T19:04:34.303" v="95" actId="47"/>
        <pc:sldMkLst>
          <pc:docMk/>
          <pc:sldMk cId="3571253509" sldId="371"/>
        </pc:sldMkLst>
      </pc:sldChg>
      <pc:sldChg chg="del">
        <pc:chgData name="Михаил Попов" userId="1ff28dec684c2c56" providerId="LiveId" clId="{674B1270-9BA1-45DB-934E-0B0474039F89}" dt="2021-08-31T19:04:34.303" v="95" actId="47"/>
        <pc:sldMkLst>
          <pc:docMk/>
          <pc:sldMk cId="1841180755" sldId="372"/>
        </pc:sldMkLst>
      </pc:sldChg>
      <pc:sldChg chg="del">
        <pc:chgData name="Михаил Попов" userId="1ff28dec684c2c56" providerId="LiveId" clId="{674B1270-9BA1-45DB-934E-0B0474039F89}" dt="2021-08-31T19:04:34.303" v="95" actId="47"/>
        <pc:sldMkLst>
          <pc:docMk/>
          <pc:sldMk cId="4176577803" sldId="373"/>
        </pc:sldMkLst>
      </pc:sldChg>
      <pc:sldChg chg="del">
        <pc:chgData name="Михаил Попов" userId="1ff28dec684c2c56" providerId="LiveId" clId="{674B1270-9BA1-45DB-934E-0B0474039F89}" dt="2021-08-31T19:04:34.303" v="95" actId="47"/>
        <pc:sldMkLst>
          <pc:docMk/>
          <pc:sldMk cId="749760200" sldId="374"/>
        </pc:sldMkLst>
      </pc:sldChg>
      <pc:sldChg chg="del">
        <pc:chgData name="Михаил Попов" userId="1ff28dec684c2c56" providerId="LiveId" clId="{674B1270-9BA1-45DB-934E-0B0474039F89}" dt="2021-08-31T19:04:34.303" v="95" actId="47"/>
        <pc:sldMkLst>
          <pc:docMk/>
          <pc:sldMk cId="2401705022" sldId="376"/>
        </pc:sldMkLst>
      </pc:sldChg>
      <pc:sldChg chg="add del">
        <pc:chgData name="Михаил Попов" userId="1ff28dec684c2c56" providerId="LiveId" clId="{674B1270-9BA1-45DB-934E-0B0474039F89}" dt="2021-08-31T21:12:37.528" v="324"/>
        <pc:sldMkLst>
          <pc:docMk/>
          <pc:sldMk cId="3163371244" sldId="377"/>
        </pc:sldMkLst>
      </pc:sldChg>
      <pc:sldChg chg="add del">
        <pc:chgData name="Михаил Попов" userId="1ff28dec684c2c56" providerId="LiveId" clId="{674B1270-9BA1-45DB-934E-0B0474039F89}" dt="2021-08-31T21:12:37.528" v="324"/>
        <pc:sldMkLst>
          <pc:docMk/>
          <pc:sldMk cId="1512936412" sldId="378"/>
        </pc:sldMkLst>
      </pc:sldChg>
      <pc:sldChg chg="del">
        <pc:chgData name="Михаил Попов" userId="1ff28dec684c2c56" providerId="LiveId" clId="{674B1270-9BA1-45DB-934E-0B0474039F89}" dt="2021-08-31T19:04:34.303" v="95" actId="47"/>
        <pc:sldMkLst>
          <pc:docMk/>
          <pc:sldMk cId="2774409521" sldId="379"/>
        </pc:sldMkLst>
      </pc:sldChg>
      <pc:sldChg chg="del">
        <pc:chgData name="Михаил Попов" userId="1ff28dec684c2c56" providerId="LiveId" clId="{674B1270-9BA1-45DB-934E-0B0474039F89}" dt="2021-08-31T19:04:34.303" v="95" actId="47"/>
        <pc:sldMkLst>
          <pc:docMk/>
          <pc:sldMk cId="1243922056" sldId="381"/>
        </pc:sldMkLst>
      </pc:sldChg>
      <pc:sldChg chg="del">
        <pc:chgData name="Михаил Попов" userId="1ff28dec684c2c56" providerId="LiveId" clId="{674B1270-9BA1-45DB-934E-0B0474039F89}" dt="2021-08-31T19:04:34.303" v="95" actId="47"/>
        <pc:sldMkLst>
          <pc:docMk/>
          <pc:sldMk cId="15178428" sldId="383"/>
        </pc:sldMkLst>
      </pc:sldChg>
      <pc:sldChg chg="del">
        <pc:chgData name="Михаил Попов" userId="1ff28dec684c2c56" providerId="LiveId" clId="{674B1270-9BA1-45DB-934E-0B0474039F89}" dt="2021-08-31T19:04:34.303" v="95" actId="47"/>
        <pc:sldMkLst>
          <pc:docMk/>
          <pc:sldMk cId="2114006935" sldId="384"/>
        </pc:sldMkLst>
      </pc:sldChg>
      <pc:sldChg chg="del">
        <pc:chgData name="Михаил Попов" userId="1ff28dec684c2c56" providerId="LiveId" clId="{674B1270-9BA1-45DB-934E-0B0474039F89}" dt="2021-08-31T19:05:21.353" v="96" actId="47"/>
        <pc:sldMkLst>
          <pc:docMk/>
          <pc:sldMk cId="3298487783" sldId="388"/>
        </pc:sldMkLst>
      </pc:sldChg>
      <pc:sldChg chg="del">
        <pc:chgData name="Михаил Попов" userId="1ff28dec684c2c56" providerId="LiveId" clId="{674B1270-9BA1-45DB-934E-0B0474039F89}" dt="2021-08-31T19:05:21.353" v="96" actId="47"/>
        <pc:sldMkLst>
          <pc:docMk/>
          <pc:sldMk cId="2216346157" sldId="389"/>
        </pc:sldMkLst>
      </pc:sldChg>
      <pc:sldChg chg="del">
        <pc:chgData name="Михаил Попов" userId="1ff28dec684c2c56" providerId="LiveId" clId="{674B1270-9BA1-45DB-934E-0B0474039F89}" dt="2021-08-31T19:05:21.353" v="96" actId="47"/>
        <pc:sldMkLst>
          <pc:docMk/>
          <pc:sldMk cId="3085039786" sldId="390"/>
        </pc:sldMkLst>
      </pc:sldChg>
      <pc:sldChg chg="del">
        <pc:chgData name="Михаил Попов" userId="1ff28dec684c2c56" providerId="LiveId" clId="{674B1270-9BA1-45DB-934E-0B0474039F89}" dt="2021-08-31T19:05:21.353" v="96" actId="47"/>
        <pc:sldMkLst>
          <pc:docMk/>
          <pc:sldMk cId="3481356781" sldId="391"/>
        </pc:sldMkLst>
      </pc:sldChg>
      <pc:sldChg chg="del">
        <pc:chgData name="Михаил Попов" userId="1ff28dec684c2c56" providerId="LiveId" clId="{674B1270-9BA1-45DB-934E-0B0474039F89}" dt="2021-08-31T19:05:21.353" v="96" actId="47"/>
        <pc:sldMkLst>
          <pc:docMk/>
          <pc:sldMk cId="109983969" sldId="392"/>
        </pc:sldMkLst>
      </pc:sldChg>
      <pc:sldChg chg="del">
        <pc:chgData name="Михаил Попов" userId="1ff28dec684c2c56" providerId="LiveId" clId="{674B1270-9BA1-45DB-934E-0B0474039F89}" dt="2021-08-31T19:05:21.353" v="96" actId="47"/>
        <pc:sldMkLst>
          <pc:docMk/>
          <pc:sldMk cId="3138079823" sldId="393"/>
        </pc:sldMkLst>
      </pc:sldChg>
      <pc:sldChg chg="del">
        <pc:chgData name="Михаил Попов" userId="1ff28dec684c2c56" providerId="LiveId" clId="{674B1270-9BA1-45DB-934E-0B0474039F89}" dt="2021-08-31T19:05:21.353" v="96" actId="47"/>
        <pc:sldMkLst>
          <pc:docMk/>
          <pc:sldMk cId="1829452234" sldId="395"/>
        </pc:sldMkLst>
      </pc:sldChg>
      <pc:sldChg chg="del">
        <pc:chgData name="Михаил Попов" userId="1ff28dec684c2c56" providerId="LiveId" clId="{674B1270-9BA1-45DB-934E-0B0474039F89}" dt="2021-08-31T19:05:21.353" v="96" actId="47"/>
        <pc:sldMkLst>
          <pc:docMk/>
          <pc:sldMk cId="3536127525" sldId="396"/>
        </pc:sldMkLst>
      </pc:sldChg>
      <pc:sldChg chg="del">
        <pc:chgData name="Михаил Попов" userId="1ff28dec684c2c56" providerId="LiveId" clId="{674B1270-9BA1-45DB-934E-0B0474039F89}" dt="2021-08-31T19:05:21.353" v="96" actId="47"/>
        <pc:sldMkLst>
          <pc:docMk/>
          <pc:sldMk cId="3531812808" sldId="397"/>
        </pc:sldMkLst>
      </pc:sldChg>
      <pc:sldChg chg="del">
        <pc:chgData name="Михаил Попов" userId="1ff28dec684c2c56" providerId="LiveId" clId="{674B1270-9BA1-45DB-934E-0B0474039F89}" dt="2021-08-31T19:05:21.353" v="96" actId="47"/>
        <pc:sldMkLst>
          <pc:docMk/>
          <pc:sldMk cId="1962487564" sldId="398"/>
        </pc:sldMkLst>
      </pc:sldChg>
      <pc:sldChg chg="del">
        <pc:chgData name="Михаил Попов" userId="1ff28dec684c2c56" providerId="LiveId" clId="{674B1270-9BA1-45DB-934E-0B0474039F89}" dt="2021-08-31T19:05:21.353" v="96" actId="47"/>
        <pc:sldMkLst>
          <pc:docMk/>
          <pc:sldMk cId="3300319659" sldId="399"/>
        </pc:sldMkLst>
      </pc:sldChg>
      <pc:sldChg chg="del">
        <pc:chgData name="Михаил Попов" userId="1ff28dec684c2c56" providerId="LiveId" clId="{674B1270-9BA1-45DB-934E-0B0474039F89}" dt="2021-08-31T19:05:21.353" v="96" actId="47"/>
        <pc:sldMkLst>
          <pc:docMk/>
          <pc:sldMk cId="2973622181" sldId="400"/>
        </pc:sldMkLst>
      </pc:sldChg>
      <pc:sldChg chg="del">
        <pc:chgData name="Михаил Попов" userId="1ff28dec684c2c56" providerId="LiveId" clId="{674B1270-9BA1-45DB-934E-0B0474039F89}" dt="2021-08-31T19:05:21.353" v="96" actId="47"/>
        <pc:sldMkLst>
          <pc:docMk/>
          <pc:sldMk cId="3265770350" sldId="401"/>
        </pc:sldMkLst>
      </pc:sldChg>
      <pc:sldChg chg="del">
        <pc:chgData name="Михаил Попов" userId="1ff28dec684c2c56" providerId="LiveId" clId="{674B1270-9BA1-45DB-934E-0B0474039F89}" dt="2021-08-31T19:05:21.353" v="96" actId="47"/>
        <pc:sldMkLst>
          <pc:docMk/>
          <pc:sldMk cId="3712838514" sldId="402"/>
        </pc:sldMkLst>
      </pc:sldChg>
      <pc:sldChg chg="del">
        <pc:chgData name="Михаил Попов" userId="1ff28dec684c2c56" providerId="LiveId" clId="{674B1270-9BA1-45DB-934E-0B0474039F89}" dt="2021-08-31T19:05:21.353" v="96" actId="47"/>
        <pc:sldMkLst>
          <pc:docMk/>
          <pc:sldMk cId="3911059187" sldId="403"/>
        </pc:sldMkLst>
      </pc:sldChg>
      <pc:sldChg chg="del">
        <pc:chgData name="Михаил Попов" userId="1ff28dec684c2c56" providerId="LiveId" clId="{674B1270-9BA1-45DB-934E-0B0474039F89}" dt="2021-08-31T19:05:21.353" v="96" actId="47"/>
        <pc:sldMkLst>
          <pc:docMk/>
          <pc:sldMk cId="1843343380" sldId="404"/>
        </pc:sldMkLst>
      </pc:sldChg>
      <pc:sldChg chg="del">
        <pc:chgData name="Михаил Попов" userId="1ff28dec684c2c56" providerId="LiveId" clId="{674B1270-9BA1-45DB-934E-0B0474039F89}" dt="2021-08-31T19:05:21.353" v="96" actId="47"/>
        <pc:sldMkLst>
          <pc:docMk/>
          <pc:sldMk cId="2977919940" sldId="405"/>
        </pc:sldMkLst>
      </pc:sldChg>
      <pc:sldChg chg="modSp mod">
        <pc:chgData name="Михаил Попов" userId="1ff28dec684c2c56" providerId="LiveId" clId="{674B1270-9BA1-45DB-934E-0B0474039F89}" dt="2021-08-31T21:27:45.257" v="387" actId="20577"/>
        <pc:sldMkLst>
          <pc:docMk/>
          <pc:sldMk cId="3484139040" sldId="406"/>
        </pc:sldMkLst>
        <pc:spChg chg="mod">
          <ac:chgData name="Михаил Попов" userId="1ff28dec684c2c56" providerId="LiveId" clId="{674B1270-9BA1-45DB-934E-0B0474039F89}" dt="2021-08-31T21:27:45.257" v="387" actId="20577"/>
          <ac:spMkLst>
            <pc:docMk/>
            <pc:sldMk cId="3484139040" sldId="406"/>
            <ac:spMk id="2" creationId="{A8E2A108-8F22-48F7-817E-3B2522E74052}"/>
          </ac:spMkLst>
        </pc:spChg>
      </pc:sldChg>
      <pc:sldChg chg="del">
        <pc:chgData name="Михаил Попов" userId="1ff28dec684c2c56" providerId="LiveId" clId="{674B1270-9BA1-45DB-934E-0B0474039F89}" dt="2021-08-31T21:04:15.942" v="276" actId="47"/>
        <pc:sldMkLst>
          <pc:docMk/>
          <pc:sldMk cId="378800153" sldId="407"/>
        </pc:sldMkLst>
      </pc:sldChg>
      <pc:sldChg chg="del">
        <pc:chgData name="Михаил Попов" userId="1ff28dec684c2c56" providerId="LiveId" clId="{674B1270-9BA1-45DB-934E-0B0474039F89}" dt="2021-08-31T21:09:52.331" v="299" actId="2696"/>
        <pc:sldMkLst>
          <pc:docMk/>
          <pc:sldMk cId="3180886003" sldId="408"/>
        </pc:sldMkLst>
      </pc:sldChg>
      <pc:sldChg chg="ord">
        <pc:chgData name="Михаил Попов" userId="1ff28dec684c2c56" providerId="LiveId" clId="{674B1270-9BA1-45DB-934E-0B0474039F89}" dt="2021-08-31T21:14:43.378" v="331"/>
        <pc:sldMkLst>
          <pc:docMk/>
          <pc:sldMk cId="3214406178" sldId="409"/>
        </pc:sldMkLst>
      </pc:sldChg>
      <pc:sldChg chg="del">
        <pc:chgData name="Михаил Попов" userId="1ff28dec684c2c56" providerId="LiveId" clId="{674B1270-9BA1-45DB-934E-0B0474039F89}" dt="2021-08-31T21:14:20.193" v="329" actId="47"/>
        <pc:sldMkLst>
          <pc:docMk/>
          <pc:sldMk cId="1492905579" sldId="410"/>
        </pc:sldMkLst>
      </pc:sldChg>
      <pc:sldChg chg="del">
        <pc:chgData name="Михаил Попов" userId="1ff28dec684c2c56" providerId="LiveId" clId="{674B1270-9BA1-45DB-934E-0B0474039F89}" dt="2021-08-31T21:14:20.193" v="329" actId="47"/>
        <pc:sldMkLst>
          <pc:docMk/>
          <pc:sldMk cId="604008915" sldId="411"/>
        </pc:sldMkLst>
      </pc:sldChg>
      <pc:sldChg chg="modSp add modAnim">
        <pc:chgData name="Михаил Попов" userId="1ff28dec684c2c56" providerId="LiveId" clId="{674B1270-9BA1-45DB-934E-0B0474039F89}" dt="2021-08-31T21:27:13.916" v="385"/>
        <pc:sldMkLst>
          <pc:docMk/>
          <pc:sldMk cId="1609980369" sldId="413"/>
        </pc:sldMkLst>
        <pc:spChg chg="mod">
          <ac:chgData name="Михаил Попов" userId="1ff28dec684c2c56" providerId="LiveId" clId="{674B1270-9BA1-45DB-934E-0B0474039F89}" dt="2021-08-31T21:08:03.130" v="285" actId="20577"/>
          <ac:spMkLst>
            <pc:docMk/>
            <pc:sldMk cId="1609980369" sldId="413"/>
            <ac:spMk id="3" creationId="{8D015983-E51E-4C19-99CA-547E786547A0}"/>
          </ac:spMkLst>
        </pc:spChg>
      </pc:sldChg>
      <pc:sldChg chg="modSp add modAnim">
        <pc:chgData name="Михаил Попов" userId="1ff28dec684c2c56" providerId="LiveId" clId="{674B1270-9BA1-45DB-934E-0B0474039F89}" dt="2021-08-31T21:27:06.055" v="384"/>
        <pc:sldMkLst>
          <pc:docMk/>
          <pc:sldMk cId="51389045" sldId="414"/>
        </pc:sldMkLst>
        <pc:spChg chg="mod">
          <ac:chgData name="Михаил Попов" userId="1ff28dec684c2c56" providerId="LiveId" clId="{674B1270-9BA1-45DB-934E-0B0474039F89}" dt="2021-08-31T21:09:41.410" v="298" actId="207"/>
          <ac:spMkLst>
            <pc:docMk/>
            <pc:sldMk cId="51389045" sldId="414"/>
            <ac:spMk id="3" creationId="{8D015983-E51E-4C19-99CA-547E786547A0}"/>
          </ac:spMkLst>
        </pc:spChg>
      </pc:sldChg>
      <pc:sldChg chg="add del">
        <pc:chgData name="Михаил Попов" userId="1ff28dec684c2c56" providerId="LiveId" clId="{674B1270-9BA1-45DB-934E-0B0474039F89}" dt="2021-08-31T21:05:59.633" v="278" actId="47"/>
        <pc:sldMkLst>
          <pc:docMk/>
          <pc:sldMk cId="4188067415" sldId="414"/>
        </pc:sldMkLst>
      </pc:sldChg>
      <pc:sldChg chg="modSp add del mod">
        <pc:chgData name="Михаил Попов" userId="1ff28dec684c2c56" providerId="LiveId" clId="{674B1270-9BA1-45DB-934E-0B0474039F89}" dt="2021-08-31T21:12:51.177" v="325" actId="47"/>
        <pc:sldMkLst>
          <pc:docMk/>
          <pc:sldMk cId="94125219" sldId="415"/>
        </pc:sldMkLst>
        <pc:spChg chg="mod">
          <ac:chgData name="Михаил Попов" userId="1ff28dec684c2c56" providerId="LiveId" clId="{674B1270-9BA1-45DB-934E-0B0474039F89}" dt="2021-08-31T21:11:23.777" v="323" actId="20577"/>
          <ac:spMkLst>
            <pc:docMk/>
            <pc:sldMk cId="94125219" sldId="415"/>
            <ac:spMk id="5" creationId="{DEACE348-F702-45B5-A0DC-B81CD4F3C71E}"/>
          </ac:spMkLst>
        </pc:spChg>
      </pc:sldChg>
      <pc:sldChg chg="modSp add modAnim">
        <pc:chgData name="Михаил Попов" userId="1ff28dec684c2c56" providerId="LiveId" clId="{674B1270-9BA1-45DB-934E-0B0474039F89}" dt="2021-08-31T21:26:48.738" v="383"/>
        <pc:sldMkLst>
          <pc:docMk/>
          <pc:sldMk cId="1466137042" sldId="415"/>
        </pc:sldMkLst>
        <pc:spChg chg="mod">
          <ac:chgData name="Михаил Попов" userId="1ff28dec684c2c56" providerId="LiveId" clId="{674B1270-9BA1-45DB-934E-0B0474039F89}" dt="2021-08-31T21:14:10.104" v="328" actId="207"/>
          <ac:spMkLst>
            <pc:docMk/>
            <pc:sldMk cId="1466137042" sldId="415"/>
            <ac:spMk id="3" creationId="{8D015983-E51E-4C19-99CA-547E786547A0}"/>
          </ac:spMkLst>
        </pc:spChg>
      </pc:sldChg>
      <pc:sldChg chg="modSp add modAnim">
        <pc:chgData name="Михаил Попов" userId="1ff28dec684c2c56" providerId="LiveId" clId="{674B1270-9BA1-45DB-934E-0B0474039F89}" dt="2021-08-31T21:26:27.088" v="382"/>
        <pc:sldMkLst>
          <pc:docMk/>
          <pc:sldMk cId="161159011" sldId="416"/>
        </pc:sldMkLst>
        <pc:spChg chg="mod">
          <ac:chgData name="Михаил Попов" userId="1ff28dec684c2c56" providerId="LiveId" clId="{674B1270-9BA1-45DB-934E-0B0474039F89}" dt="2021-08-31T21:15:07.017" v="334" actId="207"/>
          <ac:spMkLst>
            <pc:docMk/>
            <pc:sldMk cId="161159011" sldId="416"/>
            <ac:spMk id="3" creationId="{8D015983-E51E-4C19-99CA-547E786547A0}"/>
          </ac:spMkLst>
        </pc:spChg>
      </pc:sldChg>
    </pc:docChg>
  </pc:docChgLst>
  <pc:docChgLst>
    <pc:chgData name="Михаил Попов" userId="1ff28dec684c2c56" providerId="LiveId" clId="{9A1A3AC5-AD25-44BE-A0A9-F07B8362684C}"/>
    <pc:docChg chg="undo custSel addSld delSld modSld sldOrd">
      <pc:chgData name="Михаил Попов" userId="1ff28dec684c2c56" providerId="LiveId" clId="{9A1A3AC5-AD25-44BE-A0A9-F07B8362684C}" dt="2020-09-16T17:32:37.445" v="772"/>
      <pc:docMkLst>
        <pc:docMk/>
      </pc:docMkLst>
      <pc:sldChg chg="modSp mod">
        <pc:chgData name="Михаил Попов" userId="1ff28dec684c2c56" providerId="LiveId" clId="{9A1A3AC5-AD25-44BE-A0A9-F07B8362684C}" dt="2020-09-09T21:06:10.787" v="19" actId="20577"/>
        <pc:sldMkLst>
          <pc:docMk/>
          <pc:sldMk cId="1465170759" sldId="256"/>
        </pc:sldMkLst>
        <pc:spChg chg="mod">
          <ac:chgData name="Михаил Попов" userId="1ff28dec684c2c56" providerId="LiveId" clId="{9A1A3AC5-AD25-44BE-A0A9-F07B8362684C}" dt="2020-09-09T21:05:56.732" v="15" actId="20577"/>
          <ac:spMkLst>
            <pc:docMk/>
            <pc:sldMk cId="1465170759" sldId="256"/>
            <ac:spMk id="2" creationId="{FF3AB7C7-3DE3-478D-8837-A363740512D7}"/>
          </ac:spMkLst>
        </pc:spChg>
        <pc:spChg chg="mod">
          <ac:chgData name="Михаил Попов" userId="1ff28dec684c2c56" providerId="LiveId" clId="{9A1A3AC5-AD25-44BE-A0A9-F07B8362684C}" dt="2020-09-09T21:06:10.787" v="19" actId="20577"/>
          <ac:spMkLst>
            <pc:docMk/>
            <pc:sldMk cId="1465170759" sldId="256"/>
            <ac:spMk id="3" creationId="{A377C2DA-5A58-4D5E-8AA8-AE385604BAC6}"/>
          </ac:spMkLst>
        </pc:spChg>
      </pc:sldChg>
      <pc:sldChg chg="modSp modAnim">
        <pc:chgData name="Михаил Попов" userId="1ff28dec684c2c56" providerId="LiveId" clId="{9A1A3AC5-AD25-44BE-A0A9-F07B8362684C}" dt="2020-09-09T21:10:19.159" v="124" actId="20577"/>
        <pc:sldMkLst>
          <pc:docMk/>
          <pc:sldMk cId="2884055356" sldId="257"/>
        </pc:sldMkLst>
        <pc:spChg chg="mod">
          <ac:chgData name="Михаил Попов" userId="1ff28dec684c2c56" providerId="LiveId" clId="{9A1A3AC5-AD25-44BE-A0A9-F07B8362684C}" dt="2020-09-09T21:10:19.159" v="124" actId="20577"/>
          <ac:spMkLst>
            <pc:docMk/>
            <pc:sldMk cId="2884055356" sldId="257"/>
            <ac:spMk id="3" creationId="{8D015983-E51E-4C19-99CA-547E786547A0}"/>
          </ac:spMkLst>
        </pc:spChg>
      </pc:sldChg>
      <pc:sldChg chg="modSp mod">
        <pc:chgData name="Михаил Попов" userId="1ff28dec684c2c56" providerId="LiveId" clId="{9A1A3AC5-AD25-44BE-A0A9-F07B8362684C}" dt="2020-09-14T21:02:54.749" v="519" actId="6549"/>
        <pc:sldMkLst>
          <pc:docMk/>
          <pc:sldMk cId="3672788101" sldId="258"/>
        </pc:sldMkLst>
        <pc:spChg chg="mod">
          <ac:chgData name="Михаил Попов" userId="1ff28dec684c2c56" providerId="LiveId" clId="{9A1A3AC5-AD25-44BE-A0A9-F07B8362684C}" dt="2020-09-14T21:02:54.749" v="519" actId="6549"/>
          <ac:spMkLst>
            <pc:docMk/>
            <pc:sldMk cId="3672788101" sldId="258"/>
            <ac:spMk id="3" creationId="{10964EB1-5EDD-4842-BC7B-ACBC9432B9BE}"/>
          </ac:spMkLst>
        </pc:spChg>
      </pc:sldChg>
      <pc:sldChg chg="addSp delSp modSp del mod">
        <pc:chgData name="Михаил Попов" userId="1ff28dec684c2c56" providerId="LiveId" clId="{9A1A3AC5-AD25-44BE-A0A9-F07B8362684C}" dt="2020-09-14T21:02:39.409" v="518" actId="47"/>
        <pc:sldMkLst>
          <pc:docMk/>
          <pc:sldMk cId="3164201559" sldId="259"/>
        </pc:sldMkLst>
        <pc:spChg chg="mod">
          <ac:chgData name="Михаил Попов" userId="1ff28dec684c2c56" providerId="LiveId" clId="{9A1A3AC5-AD25-44BE-A0A9-F07B8362684C}" dt="2020-09-09T21:07:53.914" v="69" actId="20577"/>
          <ac:spMkLst>
            <pc:docMk/>
            <pc:sldMk cId="3164201559" sldId="259"/>
            <ac:spMk id="12" creationId="{15BBB754-753B-42F0-AFEE-A410617A4A3C}"/>
          </ac:spMkLst>
        </pc:spChg>
        <pc:spChg chg="mod">
          <ac:chgData name="Михаил Попов" userId="1ff28dec684c2c56" providerId="LiveId" clId="{9A1A3AC5-AD25-44BE-A0A9-F07B8362684C}" dt="2020-09-09T21:09:00.266" v="96" actId="108"/>
          <ac:spMkLst>
            <pc:docMk/>
            <pc:sldMk cId="3164201559" sldId="259"/>
            <ac:spMk id="13" creationId="{2F41B90F-F775-44B0-83BA-74364677915C}"/>
          </ac:spMkLst>
        </pc:spChg>
        <pc:picChg chg="add mod">
          <ac:chgData name="Михаил Попов" userId="1ff28dec684c2c56" providerId="LiveId" clId="{9A1A3AC5-AD25-44BE-A0A9-F07B8362684C}" dt="2020-09-09T21:07:01.491" v="25" actId="1076"/>
          <ac:picMkLst>
            <pc:docMk/>
            <pc:sldMk cId="3164201559" sldId="259"/>
            <ac:picMk id="3" creationId="{49CCAC51-8A7E-458F-A210-2271BBC083C8}"/>
          </ac:picMkLst>
        </pc:picChg>
        <pc:picChg chg="add mod">
          <ac:chgData name="Михаил Попов" userId="1ff28dec684c2c56" providerId="LiveId" clId="{9A1A3AC5-AD25-44BE-A0A9-F07B8362684C}" dt="2020-09-09T21:08:39.319" v="75" actId="1076"/>
          <ac:picMkLst>
            <pc:docMk/>
            <pc:sldMk cId="3164201559" sldId="259"/>
            <ac:picMk id="6" creationId="{A570300B-2554-4948-92A4-FC70473EDE71}"/>
          </ac:picMkLst>
        </pc:picChg>
        <pc:picChg chg="del">
          <ac:chgData name="Михаил Попов" userId="1ff28dec684c2c56" providerId="LiveId" clId="{9A1A3AC5-AD25-44BE-A0A9-F07B8362684C}" dt="2020-09-09T21:08:24.255" v="70" actId="478"/>
          <ac:picMkLst>
            <pc:docMk/>
            <pc:sldMk cId="3164201559" sldId="259"/>
            <ac:picMk id="8" creationId="{5B48BE35-AA14-4FF5-887B-7F66EB2CF385}"/>
          </ac:picMkLst>
        </pc:picChg>
        <pc:picChg chg="del">
          <ac:chgData name="Михаил Попов" userId="1ff28dec684c2c56" providerId="LiveId" clId="{9A1A3AC5-AD25-44BE-A0A9-F07B8362684C}" dt="2020-09-09T21:06:56.279" v="24" actId="478"/>
          <ac:picMkLst>
            <pc:docMk/>
            <pc:sldMk cId="3164201559" sldId="259"/>
            <ac:picMk id="14" creationId="{D59FBCD2-1CDE-47DF-B0FC-FB26E92D4793}"/>
          </ac:picMkLst>
        </pc:picChg>
      </pc:sldChg>
      <pc:sldChg chg="modSp mod">
        <pc:chgData name="Михаил Попов" userId="1ff28dec684c2c56" providerId="LiveId" clId="{9A1A3AC5-AD25-44BE-A0A9-F07B8362684C}" dt="2020-09-09T21:16:04.644" v="260" actId="6549"/>
        <pc:sldMkLst>
          <pc:docMk/>
          <pc:sldMk cId="4183793785" sldId="262"/>
        </pc:sldMkLst>
        <pc:spChg chg="mod">
          <ac:chgData name="Михаил Попов" userId="1ff28dec684c2c56" providerId="LiveId" clId="{9A1A3AC5-AD25-44BE-A0A9-F07B8362684C}" dt="2020-09-09T21:16:04.644" v="260" actId="6549"/>
          <ac:spMkLst>
            <pc:docMk/>
            <pc:sldMk cId="4183793785" sldId="262"/>
            <ac:spMk id="3" creationId="{8D015983-E51E-4C19-99CA-547E786547A0}"/>
          </ac:spMkLst>
        </pc:spChg>
      </pc:sldChg>
      <pc:sldChg chg="del">
        <pc:chgData name="Михаил Попов" userId="1ff28dec684c2c56" providerId="LiveId" clId="{9A1A3AC5-AD25-44BE-A0A9-F07B8362684C}" dt="2020-09-09T21:16:47.722" v="262" actId="47"/>
        <pc:sldMkLst>
          <pc:docMk/>
          <pc:sldMk cId="2848621229" sldId="263"/>
        </pc:sldMkLst>
      </pc:sldChg>
      <pc:sldChg chg="del">
        <pc:chgData name="Михаил Попов" userId="1ff28dec684c2c56" providerId="LiveId" clId="{9A1A3AC5-AD25-44BE-A0A9-F07B8362684C}" dt="2020-09-09T21:18:04.414" v="268" actId="47"/>
        <pc:sldMkLst>
          <pc:docMk/>
          <pc:sldMk cId="1577532751" sldId="265"/>
        </pc:sldMkLst>
      </pc:sldChg>
      <pc:sldChg chg="del">
        <pc:chgData name="Михаил Попов" userId="1ff28dec684c2c56" providerId="LiveId" clId="{9A1A3AC5-AD25-44BE-A0A9-F07B8362684C}" dt="2020-09-09T21:18:31.477" v="269" actId="47"/>
        <pc:sldMkLst>
          <pc:docMk/>
          <pc:sldMk cId="111972622" sldId="266"/>
        </pc:sldMkLst>
      </pc:sldChg>
      <pc:sldChg chg="del">
        <pc:chgData name="Михаил Попов" userId="1ff28dec684c2c56" providerId="LiveId" clId="{9A1A3AC5-AD25-44BE-A0A9-F07B8362684C}" dt="2020-09-09T21:23:59.987" v="479" actId="47"/>
        <pc:sldMkLst>
          <pc:docMk/>
          <pc:sldMk cId="371431493" sldId="268"/>
        </pc:sldMkLst>
      </pc:sldChg>
      <pc:sldChg chg="del">
        <pc:chgData name="Михаил Попов" userId="1ff28dec684c2c56" providerId="LiveId" clId="{9A1A3AC5-AD25-44BE-A0A9-F07B8362684C}" dt="2020-09-09T21:24:46.943" v="484" actId="47"/>
        <pc:sldMkLst>
          <pc:docMk/>
          <pc:sldMk cId="2648607693" sldId="269"/>
        </pc:sldMkLst>
      </pc:sldChg>
      <pc:sldChg chg="del">
        <pc:chgData name="Михаил Попов" userId="1ff28dec684c2c56" providerId="LiveId" clId="{9A1A3AC5-AD25-44BE-A0A9-F07B8362684C}" dt="2020-09-09T21:24:17.238" v="481" actId="47"/>
        <pc:sldMkLst>
          <pc:docMk/>
          <pc:sldMk cId="3787305368" sldId="271"/>
        </pc:sldMkLst>
      </pc:sldChg>
      <pc:sldChg chg="del">
        <pc:chgData name="Михаил Попов" userId="1ff28dec684c2c56" providerId="LiveId" clId="{9A1A3AC5-AD25-44BE-A0A9-F07B8362684C}" dt="2020-09-09T21:28:42.186" v="515" actId="47"/>
        <pc:sldMkLst>
          <pc:docMk/>
          <pc:sldMk cId="1168080317" sldId="273"/>
        </pc:sldMkLst>
      </pc:sldChg>
      <pc:sldChg chg="modSp mod">
        <pc:chgData name="Михаил Попов" userId="1ff28dec684c2c56" providerId="LiveId" clId="{9A1A3AC5-AD25-44BE-A0A9-F07B8362684C}" dt="2020-09-14T21:12:55.411" v="581" actId="20577"/>
        <pc:sldMkLst>
          <pc:docMk/>
          <pc:sldMk cId="1485999980" sldId="274"/>
        </pc:sldMkLst>
        <pc:spChg chg="mod">
          <ac:chgData name="Михаил Попов" userId="1ff28dec684c2c56" providerId="LiveId" clId="{9A1A3AC5-AD25-44BE-A0A9-F07B8362684C}" dt="2020-09-14T21:12:55.411" v="581" actId="20577"/>
          <ac:spMkLst>
            <pc:docMk/>
            <pc:sldMk cId="1485999980" sldId="274"/>
            <ac:spMk id="3" creationId="{10964EB1-5EDD-4842-BC7B-ACBC9432B9BE}"/>
          </ac:spMkLst>
        </pc:spChg>
      </pc:sldChg>
      <pc:sldChg chg="modSp mod">
        <pc:chgData name="Михаил Попов" userId="1ff28dec684c2c56" providerId="LiveId" clId="{9A1A3AC5-AD25-44BE-A0A9-F07B8362684C}" dt="2020-09-09T21:13:47.881" v="232" actId="20577"/>
        <pc:sldMkLst>
          <pc:docMk/>
          <pc:sldMk cId="1664313011" sldId="275"/>
        </pc:sldMkLst>
        <pc:spChg chg="mod">
          <ac:chgData name="Михаил Попов" userId="1ff28dec684c2c56" providerId="LiveId" clId="{9A1A3AC5-AD25-44BE-A0A9-F07B8362684C}" dt="2020-09-09T21:13:47.881" v="232" actId="20577"/>
          <ac:spMkLst>
            <pc:docMk/>
            <pc:sldMk cId="1664313011" sldId="275"/>
            <ac:spMk id="3" creationId="{10964EB1-5EDD-4842-BC7B-ACBC9432B9BE}"/>
          </ac:spMkLst>
        </pc:spChg>
      </pc:sldChg>
      <pc:sldChg chg="del">
        <pc:chgData name="Михаил Попов" userId="1ff28dec684c2c56" providerId="LiveId" clId="{9A1A3AC5-AD25-44BE-A0A9-F07B8362684C}" dt="2020-09-14T21:12:37.593" v="580" actId="47"/>
        <pc:sldMkLst>
          <pc:docMk/>
          <pc:sldMk cId="612245805" sldId="276"/>
        </pc:sldMkLst>
      </pc:sldChg>
      <pc:sldChg chg="addSp delSp modSp mod">
        <pc:chgData name="Михаил Попов" userId="1ff28dec684c2c56" providerId="LiveId" clId="{9A1A3AC5-AD25-44BE-A0A9-F07B8362684C}" dt="2020-09-09T21:12:13.631" v="176" actId="1076"/>
        <pc:sldMkLst>
          <pc:docMk/>
          <pc:sldMk cId="1567166661" sldId="277"/>
        </pc:sldMkLst>
        <pc:spChg chg="mod">
          <ac:chgData name="Михаил Попов" userId="1ff28dec684c2c56" providerId="LiveId" clId="{9A1A3AC5-AD25-44BE-A0A9-F07B8362684C}" dt="2020-09-09T21:10:43.835" v="132" actId="20577"/>
          <ac:spMkLst>
            <pc:docMk/>
            <pc:sldMk cId="1567166661" sldId="277"/>
            <ac:spMk id="2" creationId="{A8E2A108-8F22-48F7-817E-3B2522E74052}"/>
          </ac:spMkLst>
        </pc:spChg>
        <pc:spChg chg="del">
          <ac:chgData name="Михаил Попов" userId="1ff28dec684c2c56" providerId="LiveId" clId="{9A1A3AC5-AD25-44BE-A0A9-F07B8362684C}" dt="2020-09-09T21:11:22.479" v="172" actId="478"/>
          <ac:spMkLst>
            <pc:docMk/>
            <pc:sldMk cId="1567166661" sldId="277"/>
            <ac:spMk id="10" creationId="{84412BE9-5F10-4A01-9EAF-5F97CAF7E5BD}"/>
          </ac:spMkLst>
        </pc:spChg>
        <pc:picChg chg="add mod">
          <ac:chgData name="Михаил Попов" userId="1ff28dec684c2c56" providerId="LiveId" clId="{9A1A3AC5-AD25-44BE-A0A9-F07B8362684C}" dt="2020-09-09T21:12:13.631" v="176" actId="1076"/>
          <ac:picMkLst>
            <pc:docMk/>
            <pc:sldMk cId="1567166661" sldId="277"/>
            <ac:picMk id="3" creationId="{12AACD08-DC6A-4E90-A501-0C4142AA4E83}"/>
          </ac:picMkLst>
        </pc:picChg>
        <pc:picChg chg="del">
          <ac:chgData name="Михаил Попов" userId="1ff28dec684c2c56" providerId="LiveId" clId="{9A1A3AC5-AD25-44BE-A0A9-F07B8362684C}" dt="2020-09-09T21:11:21.102" v="171" actId="478"/>
          <ac:picMkLst>
            <pc:docMk/>
            <pc:sldMk cId="1567166661" sldId="277"/>
            <ac:picMk id="6" creationId="{C2DA6DFD-1656-4E94-B81C-17B555C05F9B}"/>
          </ac:picMkLst>
        </pc:picChg>
        <pc:picChg chg="del mod modCrop">
          <ac:chgData name="Михаил Попов" userId="1ff28dec684c2c56" providerId="LiveId" clId="{9A1A3AC5-AD25-44BE-A0A9-F07B8362684C}" dt="2020-09-09T21:11:41.447" v="174" actId="478"/>
          <ac:picMkLst>
            <pc:docMk/>
            <pc:sldMk cId="1567166661" sldId="277"/>
            <ac:picMk id="8" creationId="{11BE12E3-F0B5-4323-8FDC-1D2A37B33CD2}"/>
          </ac:picMkLst>
        </pc:picChg>
      </pc:sldChg>
      <pc:sldChg chg="modSp mod">
        <pc:chgData name="Михаил Попов" userId="1ff28dec684c2c56" providerId="LiveId" clId="{9A1A3AC5-AD25-44BE-A0A9-F07B8362684C}" dt="2020-09-09T21:12:27.745" v="177" actId="20577"/>
        <pc:sldMkLst>
          <pc:docMk/>
          <pc:sldMk cId="3679527479" sldId="278"/>
        </pc:sldMkLst>
        <pc:spChg chg="mod">
          <ac:chgData name="Михаил Попов" userId="1ff28dec684c2c56" providerId="LiveId" clId="{9A1A3AC5-AD25-44BE-A0A9-F07B8362684C}" dt="2020-09-09T21:12:27.745" v="177" actId="20577"/>
          <ac:spMkLst>
            <pc:docMk/>
            <pc:sldMk cId="3679527479" sldId="278"/>
            <ac:spMk id="2" creationId="{A8E2A108-8F22-48F7-817E-3B2522E74052}"/>
          </ac:spMkLst>
        </pc:spChg>
      </pc:sldChg>
      <pc:sldChg chg="modSp mod">
        <pc:chgData name="Михаил Попов" userId="1ff28dec684c2c56" providerId="LiveId" clId="{9A1A3AC5-AD25-44BE-A0A9-F07B8362684C}" dt="2020-09-09T21:12:32.066" v="178" actId="20577"/>
        <pc:sldMkLst>
          <pc:docMk/>
          <pc:sldMk cId="2271094028" sldId="279"/>
        </pc:sldMkLst>
        <pc:spChg chg="mod">
          <ac:chgData name="Михаил Попов" userId="1ff28dec684c2c56" providerId="LiveId" clId="{9A1A3AC5-AD25-44BE-A0A9-F07B8362684C}" dt="2020-09-09T21:12:32.066" v="178" actId="20577"/>
          <ac:spMkLst>
            <pc:docMk/>
            <pc:sldMk cId="2271094028" sldId="279"/>
            <ac:spMk id="2" creationId="{A8E2A108-8F22-48F7-817E-3B2522E74052}"/>
          </ac:spMkLst>
        </pc:spChg>
      </pc:sldChg>
      <pc:sldChg chg="modSp mod">
        <pc:chgData name="Михаил Попов" userId="1ff28dec684c2c56" providerId="LiveId" clId="{9A1A3AC5-AD25-44BE-A0A9-F07B8362684C}" dt="2020-09-09T21:12:34.672" v="179" actId="20577"/>
        <pc:sldMkLst>
          <pc:docMk/>
          <pc:sldMk cId="3161323158" sldId="280"/>
        </pc:sldMkLst>
        <pc:spChg chg="mod">
          <ac:chgData name="Михаил Попов" userId="1ff28dec684c2c56" providerId="LiveId" clId="{9A1A3AC5-AD25-44BE-A0A9-F07B8362684C}" dt="2020-09-09T21:12:34.672" v="179" actId="20577"/>
          <ac:spMkLst>
            <pc:docMk/>
            <pc:sldMk cId="3161323158" sldId="280"/>
            <ac:spMk id="2" creationId="{A8E2A108-8F22-48F7-817E-3B2522E74052}"/>
          </ac:spMkLst>
        </pc:spChg>
      </pc:sldChg>
      <pc:sldChg chg="modSp mod">
        <pc:chgData name="Михаил Попов" userId="1ff28dec684c2c56" providerId="LiveId" clId="{9A1A3AC5-AD25-44BE-A0A9-F07B8362684C}" dt="2020-09-09T21:12:37.233" v="180" actId="20577"/>
        <pc:sldMkLst>
          <pc:docMk/>
          <pc:sldMk cId="2705377181" sldId="281"/>
        </pc:sldMkLst>
        <pc:spChg chg="mod">
          <ac:chgData name="Михаил Попов" userId="1ff28dec684c2c56" providerId="LiveId" clId="{9A1A3AC5-AD25-44BE-A0A9-F07B8362684C}" dt="2020-09-09T21:12:37.233" v="180" actId="20577"/>
          <ac:spMkLst>
            <pc:docMk/>
            <pc:sldMk cId="2705377181" sldId="281"/>
            <ac:spMk id="2" creationId="{A8E2A108-8F22-48F7-817E-3B2522E74052}"/>
          </ac:spMkLst>
        </pc:spChg>
      </pc:sldChg>
      <pc:sldChg chg="del">
        <pc:chgData name="Михаил Попов" userId="1ff28dec684c2c56" providerId="LiveId" clId="{9A1A3AC5-AD25-44BE-A0A9-F07B8362684C}" dt="2020-09-09T21:12:41.941" v="181" actId="47"/>
        <pc:sldMkLst>
          <pc:docMk/>
          <pc:sldMk cId="1878353319" sldId="282"/>
        </pc:sldMkLst>
      </pc:sldChg>
      <pc:sldChg chg="modSp mod">
        <pc:chgData name="Михаил Попов" userId="1ff28dec684c2c56" providerId="LiveId" clId="{9A1A3AC5-AD25-44BE-A0A9-F07B8362684C}" dt="2020-09-14T21:10:10.546" v="577" actId="20577"/>
        <pc:sldMkLst>
          <pc:docMk/>
          <pc:sldMk cId="563171267" sldId="294"/>
        </pc:sldMkLst>
        <pc:spChg chg="mod">
          <ac:chgData name="Михаил Попов" userId="1ff28dec684c2c56" providerId="LiveId" clId="{9A1A3AC5-AD25-44BE-A0A9-F07B8362684C}" dt="2020-09-14T21:10:10.546" v="577" actId="20577"/>
          <ac:spMkLst>
            <pc:docMk/>
            <pc:sldMk cId="563171267" sldId="294"/>
            <ac:spMk id="6" creationId="{15A24018-F705-43A6-8A1C-336AC52B6D83}"/>
          </ac:spMkLst>
        </pc:spChg>
        <pc:cxnChg chg="mod">
          <ac:chgData name="Михаил Попов" userId="1ff28dec684c2c56" providerId="LiveId" clId="{9A1A3AC5-AD25-44BE-A0A9-F07B8362684C}" dt="2020-09-14T21:10:03.825" v="556" actId="14100"/>
          <ac:cxnSpMkLst>
            <pc:docMk/>
            <pc:sldMk cId="563171267" sldId="294"/>
            <ac:cxnSpMk id="11" creationId="{AA1F1592-DF34-4BC1-A920-739C58B51769}"/>
          </ac:cxnSpMkLst>
        </pc:cxnChg>
      </pc:sldChg>
      <pc:sldChg chg="del">
        <pc:chgData name="Михаил Попов" userId="1ff28dec684c2c56" providerId="LiveId" clId="{9A1A3AC5-AD25-44BE-A0A9-F07B8362684C}" dt="2020-09-09T21:18:31.477" v="269" actId="47"/>
        <pc:sldMkLst>
          <pc:docMk/>
          <pc:sldMk cId="2993946723" sldId="316"/>
        </pc:sldMkLst>
      </pc:sldChg>
      <pc:sldChg chg="del">
        <pc:chgData name="Михаил Попов" userId="1ff28dec684c2c56" providerId="LiveId" clId="{9A1A3AC5-AD25-44BE-A0A9-F07B8362684C}" dt="2020-09-09T21:18:31.477" v="269" actId="47"/>
        <pc:sldMkLst>
          <pc:docMk/>
          <pc:sldMk cId="503270751" sldId="317"/>
        </pc:sldMkLst>
      </pc:sldChg>
      <pc:sldChg chg="del">
        <pc:chgData name="Михаил Попов" userId="1ff28dec684c2c56" providerId="LiveId" clId="{9A1A3AC5-AD25-44BE-A0A9-F07B8362684C}" dt="2020-09-09T21:18:31.477" v="269" actId="47"/>
        <pc:sldMkLst>
          <pc:docMk/>
          <pc:sldMk cId="1097295049" sldId="318"/>
        </pc:sldMkLst>
      </pc:sldChg>
      <pc:sldChg chg="del">
        <pc:chgData name="Михаил Попов" userId="1ff28dec684c2c56" providerId="LiveId" clId="{9A1A3AC5-AD25-44BE-A0A9-F07B8362684C}" dt="2020-09-09T21:18:31.477" v="269" actId="47"/>
        <pc:sldMkLst>
          <pc:docMk/>
          <pc:sldMk cId="4166135600" sldId="319"/>
        </pc:sldMkLst>
      </pc:sldChg>
      <pc:sldChg chg="del">
        <pc:chgData name="Михаил Попов" userId="1ff28dec684c2c56" providerId="LiveId" clId="{9A1A3AC5-AD25-44BE-A0A9-F07B8362684C}" dt="2020-09-09T21:18:31.477" v="269" actId="47"/>
        <pc:sldMkLst>
          <pc:docMk/>
          <pc:sldMk cId="1295651481" sldId="320"/>
        </pc:sldMkLst>
      </pc:sldChg>
      <pc:sldChg chg="del">
        <pc:chgData name="Михаил Попов" userId="1ff28dec684c2c56" providerId="LiveId" clId="{9A1A3AC5-AD25-44BE-A0A9-F07B8362684C}" dt="2020-09-09T21:18:31.477" v="269" actId="47"/>
        <pc:sldMkLst>
          <pc:docMk/>
          <pc:sldMk cId="3550241163" sldId="321"/>
        </pc:sldMkLst>
      </pc:sldChg>
      <pc:sldChg chg="del">
        <pc:chgData name="Михаил Попов" userId="1ff28dec684c2c56" providerId="LiveId" clId="{9A1A3AC5-AD25-44BE-A0A9-F07B8362684C}" dt="2020-09-09T21:18:31.477" v="269" actId="47"/>
        <pc:sldMkLst>
          <pc:docMk/>
          <pc:sldMk cId="2853365856" sldId="322"/>
        </pc:sldMkLst>
      </pc:sldChg>
      <pc:sldChg chg="del">
        <pc:chgData name="Михаил Попов" userId="1ff28dec684c2c56" providerId="LiveId" clId="{9A1A3AC5-AD25-44BE-A0A9-F07B8362684C}" dt="2020-09-09T21:18:31.477" v="269" actId="47"/>
        <pc:sldMkLst>
          <pc:docMk/>
          <pc:sldMk cId="598652493" sldId="323"/>
        </pc:sldMkLst>
      </pc:sldChg>
      <pc:sldChg chg="del">
        <pc:chgData name="Михаил Попов" userId="1ff28dec684c2c56" providerId="LiveId" clId="{9A1A3AC5-AD25-44BE-A0A9-F07B8362684C}" dt="2020-09-09T21:18:31.477" v="269" actId="47"/>
        <pc:sldMkLst>
          <pc:docMk/>
          <pc:sldMk cId="309512277" sldId="328"/>
        </pc:sldMkLst>
      </pc:sldChg>
      <pc:sldChg chg="modSp mod">
        <pc:chgData name="Михаил Попов" userId="1ff28dec684c2c56" providerId="LiveId" clId="{9A1A3AC5-AD25-44BE-A0A9-F07B8362684C}" dt="2020-09-14T21:27:38.669" v="584" actId="20577"/>
        <pc:sldMkLst>
          <pc:docMk/>
          <pc:sldMk cId="1243922056" sldId="381"/>
        </pc:sldMkLst>
        <pc:spChg chg="mod">
          <ac:chgData name="Михаил Попов" userId="1ff28dec684c2c56" providerId="LiveId" clId="{9A1A3AC5-AD25-44BE-A0A9-F07B8362684C}" dt="2020-09-14T21:27:38.669" v="584" actId="20577"/>
          <ac:spMkLst>
            <pc:docMk/>
            <pc:sldMk cId="1243922056" sldId="381"/>
            <ac:spMk id="2" creationId="{A8868DC6-D6DE-4EF2-90A1-AF4D56368B07}"/>
          </ac:spMkLst>
        </pc:spChg>
      </pc:sldChg>
      <pc:sldChg chg="modSp mod">
        <pc:chgData name="Михаил Попов" userId="1ff28dec684c2c56" providerId="LiveId" clId="{9A1A3AC5-AD25-44BE-A0A9-F07B8362684C}" dt="2020-09-14T21:27:48.693" v="593" actId="20577"/>
        <pc:sldMkLst>
          <pc:docMk/>
          <pc:sldMk cId="2114006935" sldId="384"/>
        </pc:sldMkLst>
        <pc:spChg chg="mod">
          <ac:chgData name="Михаил Попов" userId="1ff28dec684c2c56" providerId="LiveId" clId="{9A1A3AC5-AD25-44BE-A0A9-F07B8362684C}" dt="2020-09-14T21:27:48.693" v="593" actId="20577"/>
          <ac:spMkLst>
            <pc:docMk/>
            <pc:sldMk cId="2114006935" sldId="384"/>
            <ac:spMk id="2" creationId="{A8868DC6-D6DE-4EF2-90A1-AF4D56368B07}"/>
          </ac:spMkLst>
        </pc:spChg>
      </pc:sldChg>
      <pc:sldChg chg="del">
        <pc:chgData name="Михаил Попов" userId="1ff28dec684c2c56" providerId="LiveId" clId="{9A1A3AC5-AD25-44BE-A0A9-F07B8362684C}" dt="2020-09-09T21:18:31.477" v="269" actId="47"/>
        <pc:sldMkLst>
          <pc:docMk/>
          <pc:sldMk cId="2746115763" sldId="386"/>
        </pc:sldMkLst>
      </pc:sldChg>
      <pc:sldChg chg="del">
        <pc:chgData name="Михаил Попов" userId="1ff28dec684c2c56" providerId="LiveId" clId="{9A1A3AC5-AD25-44BE-A0A9-F07B8362684C}" dt="2020-09-09T21:18:31.477" v="269" actId="47"/>
        <pc:sldMkLst>
          <pc:docMk/>
          <pc:sldMk cId="839170534" sldId="387"/>
        </pc:sldMkLst>
      </pc:sldChg>
      <pc:sldChg chg="del">
        <pc:chgData name="Михаил Попов" userId="1ff28dec684c2c56" providerId="LiveId" clId="{9A1A3AC5-AD25-44BE-A0A9-F07B8362684C}" dt="2020-09-14T21:10:59.391" v="578" actId="47"/>
        <pc:sldMkLst>
          <pc:docMk/>
          <pc:sldMk cId="2674155534" sldId="394"/>
        </pc:sldMkLst>
      </pc:sldChg>
      <pc:sldChg chg="modSp mod">
        <pc:chgData name="Михаил Попов" userId="1ff28dec684c2c56" providerId="LiveId" clId="{9A1A3AC5-AD25-44BE-A0A9-F07B8362684C}" dt="2020-09-14T21:11:23.035" v="579" actId="732"/>
        <pc:sldMkLst>
          <pc:docMk/>
          <pc:sldMk cId="1829452234" sldId="395"/>
        </pc:sldMkLst>
        <pc:picChg chg="mod modCrop">
          <ac:chgData name="Михаил Попов" userId="1ff28dec684c2c56" providerId="LiveId" clId="{9A1A3AC5-AD25-44BE-A0A9-F07B8362684C}" dt="2020-09-14T21:11:23.035" v="579" actId="732"/>
          <ac:picMkLst>
            <pc:docMk/>
            <pc:sldMk cId="1829452234" sldId="395"/>
            <ac:picMk id="5" creationId="{20E3A3FD-1E98-4181-8E25-91AB04DFB966}"/>
          </ac:picMkLst>
        </pc:picChg>
      </pc:sldChg>
      <pc:sldChg chg="modSp add mod">
        <pc:chgData name="Михаил Попов" userId="1ff28dec684c2c56" providerId="LiveId" clId="{9A1A3AC5-AD25-44BE-A0A9-F07B8362684C}" dt="2020-09-09T21:11:11.771" v="170" actId="20577"/>
        <pc:sldMkLst>
          <pc:docMk/>
          <pc:sldMk cId="3484139040" sldId="406"/>
        </pc:sldMkLst>
        <pc:spChg chg="mod">
          <ac:chgData name="Михаил Попов" userId="1ff28dec684c2c56" providerId="LiveId" clId="{9A1A3AC5-AD25-44BE-A0A9-F07B8362684C}" dt="2020-09-09T21:11:11.771" v="170" actId="20577"/>
          <ac:spMkLst>
            <pc:docMk/>
            <pc:sldMk cId="3484139040" sldId="406"/>
            <ac:spMk id="2" creationId="{A8E2A108-8F22-48F7-817E-3B2522E74052}"/>
          </ac:spMkLst>
        </pc:spChg>
      </pc:sldChg>
      <pc:sldChg chg="modSp add mod">
        <pc:chgData name="Михаил Попов" userId="1ff28dec684c2c56" providerId="LiveId" clId="{9A1A3AC5-AD25-44BE-A0A9-F07B8362684C}" dt="2020-09-09T21:17:02.191" v="264" actId="400"/>
        <pc:sldMkLst>
          <pc:docMk/>
          <pc:sldMk cId="378800153" sldId="407"/>
        </pc:sldMkLst>
        <pc:spChg chg="mod">
          <ac:chgData name="Михаил Попов" userId="1ff28dec684c2c56" providerId="LiveId" clId="{9A1A3AC5-AD25-44BE-A0A9-F07B8362684C}" dt="2020-09-09T21:17:02.191" v="264" actId="400"/>
          <ac:spMkLst>
            <pc:docMk/>
            <pc:sldMk cId="378800153" sldId="407"/>
            <ac:spMk id="3" creationId="{8D015983-E51E-4C19-99CA-547E786547A0}"/>
          </ac:spMkLst>
        </pc:spChg>
      </pc:sldChg>
      <pc:sldChg chg="modSp add mod">
        <pc:chgData name="Михаил Попов" userId="1ff28dec684c2c56" providerId="LiveId" clId="{9A1A3AC5-AD25-44BE-A0A9-F07B8362684C}" dt="2020-09-09T21:17:55.405" v="267" actId="207"/>
        <pc:sldMkLst>
          <pc:docMk/>
          <pc:sldMk cId="3180886003" sldId="408"/>
        </pc:sldMkLst>
        <pc:spChg chg="mod">
          <ac:chgData name="Михаил Попов" userId="1ff28dec684c2c56" providerId="LiveId" clId="{9A1A3AC5-AD25-44BE-A0A9-F07B8362684C}" dt="2020-09-09T21:17:55.405" v="267" actId="207"/>
          <ac:spMkLst>
            <pc:docMk/>
            <pc:sldMk cId="3180886003" sldId="408"/>
            <ac:spMk id="3" creationId="{8D015983-E51E-4C19-99CA-547E786547A0}"/>
          </ac:spMkLst>
        </pc:spChg>
      </pc:sldChg>
      <pc:sldChg chg="addSp modSp add mod">
        <pc:chgData name="Михаил Попов" userId="1ff28dec684c2c56" providerId="LiveId" clId="{9A1A3AC5-AD25-44BE-A0A9-F07B8362684C}" dt="2020-09-09T21:25:57.149" v="491" actId="1076"/>
        <pc:sldMkLst>
          <pc:docMk/>
          <pc:sldMk cId="3214406178" sldId="409"/>
        </pc:sldMkLst>
        <pc:spChg chg="mod">
          <ac:chgData name="Михаил Попов" userId="1ff28dec684c2c56" providerId="LiveId" clId="{9A1A3AC5-AD25-44BE-A0A9-F07B8362684C}" dt="2020-09-09T21:19:22.451" v="277" actId="20577"/>
          <ac:spMkLst>
            <pc:docMk/>
            <pc:sldMk cId="3214406178" sldId="409"/>
            <ac:spMk id="2" creationId="{A8E2A108-8F22-48F7-817E-3B2522E74052}"/>
          </ac:spMkLst>
        </pc:spChg>
        <pc:spChg chg="add mod ord">
          <ac:chgData name="Михаил Попов" userId="1ff28dec684c2c56" providerId="LiveId" clId="{9A1A3AC5-AD25-44BE-A0A9-F07B8362684C}" dt="2020-09-09T21:23:46.379" v="478" actId="20577"/>
          <ac:spMkLst>
            <pc:docMk/>
            <pc:sldMk cId="3214406178" sldId="409"/>
            <ac:spMk id="7" creationId="{F4E7CD52-89F7-49FC-BC4B-36391F81C805}"/>
          </ac:spMkLst>
        </pc:spChg>
        <pc:picChg chg="add mod">
          <ac:chgData name="Михаил Попов" userId="1ff28dec684c2c56" providerId="LiveId" clId="{9A1A3AC5-AD25-44BE-A0A9-F07B8362684C}" dt="2020-09-09T21:25:32.092" v="488" actId="1076"/>
          <ac:picMkLst>
            <pc:docMk/>
            <pc:sldMk cId="3214406178" sldId="409"/>
            <ac:picMk id="3" creationId="{7CE4AE28-F4E6-486D-AB1A-67E85CB504EB}"/>
          </ac:picMkLst>
        </pc:picChg>
        <pc:picChg chg="mod modCrop">
          <ac:chgData name="Михаил Попов" userId="1ff28dec684c2c56" providerId="LiveId" clId="{9A1A3AC5-AD25-44BE-A0A9-F07B8362684C}" dt="2020-09-09T21:25:57.149" v="491" actId="1076"/>
          <ac:picMkLst>
            <pc:docMk/>
            <pc:sldMk cId="3214406178" sldId="409"/>
            <ac:picMk id="6" creationId="{24143A9E-68BC-4FCB-AAF0-07CA07106876}"/>
          </ac:picMkLst>
        </pc:picChg>
        <pc:picChg chg="mod">
          <ac:chgData name="Михаил Попов" userId="1ff28dec684c2c56" providerId="LiveId" clId="{9A1A3AC5-AD25-44BE-A0A9-F07B8362684C}" dt="2020-09-09T21:25:57.149" v="491" actId="1076"/>
          <ac:picMkLst>
            <pc:docMk/>
            <pc:sldMk cId="3214406178" sldId="409"/>
            <ac:picMk id="8" creationId="{BCCB39C3-0F3C-4B11-AAA2-B9A02886BC79}"/>
          </ac:picMkLst>
        </pc:picChg>
      </pc:sldChg>
      <pc:sldChg chg="modSp add mod">
        <pc:chgData name="Михаил Попов" userId="1ff28dec684c2c56" providerId="LiveId" clId="{9A1A3AC5-AD25-44BE-A0A9-F07B8362684C}" dt="2020-09-09T21:26:16.095" v="493" actId="207"/>
        <pc:sldMkLst>
          <pc:docMk/>
          <pc:sldMk cId="1492905579" sldId="410"/>
        </pc:sldMkLst>
        <pc:spChg chg="mod">
          <ac:chgData name="Михаил Попов" userId="1ff28dec684c2c56" providerId="LiveId" clId="{9A1A3AC5-AD25-44BE-A0A9-F07B8362684C}" dt="2020-09-09T21:26:16.095" v="493" actId="207"/>
          <ac:spMkLst>
            <pc:docMk/>
            <pc:sldMk cId="1492905579" sldId="410"/>
            <ac:spMk id="3" creationId="{8D015983-E51E-4C19-99CA-547E786547A0}"/>
          </ac:spMkLst>
        </pc:spChg>
      </pc:sldChg>
      <pc:sldChg chg="modSp add mod">
        <pc:chgData name="Михаил Попов" userId="1ff28dec684c2c56" providerId="LiveId" clId="{9A1A3AC5-AD25-44BE-A0A9-F07B8362684C}" dt="2020-09-09T21:29:00.060" v="517" actId="207"/>
        <pc:sldMkLst>
          <pc:docMk/>
          <pc:sldMk cId="604008915" sldId="411"/>
        </pc:sldMkLst>
        <pc:spChg chg="mod">
          <ac:chgData name="Михаил Попов" userId="1ff28dec684c2c56" providerId="LiveId" clId="{9A1A3AC5-AD25-44BE-A0A9-F07B8362684C}" dt="2020-09-09T21:29:00.060" v="517" actId="207"/>
          <ac:spMkLst>
            <pc:docMk/>
            <pc:sldMk cId="604008915" sldId="411"/>
            <ac:spMk id="3" creationId="{8D015983-E51E-4C19-99CA-547E786547A0}"/>
          </ac:spMkLst>
        </pc:spChg>
      </pc:sldChg>
      <pc:sldChg chg="addSp delSp modSp new mod ord modAnim">
        <pc:chgData name="Михаил Попов" userId="1ff28dec684c2c56" providerId="LiveId" clId="{9A1A3AC5-AD25-44BE-A0A9-F07B8362684C}" dt="2020-09-16T17:32:37.445" v="772"/>
        <pc:sldMkLst>
          <pc:docMk/>
          <pc:sldMk cId="1212814821" sldId="412"/>
        </pc:sldMkLst>
        <pc:spChg chg="del">
          <ac:chgData name="Михаил Попов" userId="1ff28dec684c2c56" providerId="LiveId" clId="{9A1A3AC5-AD25-44BE-A0A9-F07B8362684C}" dt="2020-09-16T16:49:18.089" v="595" actId="478"/>
          <ac:spMkLst>
            <pc:docMk/>
            <pc:sldMk cId="1212814821" sldId="412"/>
            <ac:spMk id="2" creationId="{6AD2334A-6470-45DE-8F10-8718803F0711}"/>
          </ac:spMkLst>
        </pc:spChg>
        <pc:spChg chg="del">
          <ac:chgData name="Михаил Попов" userId="1ff28dec684c2c56" providerId="LiveId" clId="{9A1A3AC5-AD25-44BE-A0A9-F07B8362684C}" dt="2020-09-16T16:49:22.245" v="597" actId="478"/>
          <ac:spMkLst>
            <pc:docMk/>
            <pc:sldMk cId="1212814821" sldId="412"/>
            <ac:spMk id="3" creationId="{2C7B1335-590B-4B4C-9794-9CA8630CB38C}"/>
          </ac:spMkLst>
        </pc:spChg>
        <pc:spChg chg="add mod">
          <ac:chgData name="Михаил Попов" userId="1ff28dec684c2c56" providerId="LiveId" clId="{9A1A3AC5-AD25-44BE-A0A9-F07B8362684C}" dt="2020-09-16T16:50:30.368" v="613" actId="20577"/>
          <ac:spMkLst>
            <pc:docMk/>
            <pc:sldMk cId="1212814821" sldId="412"/>
            <ac:spMk id="5" creationId="{DEACE348-F702-45B5-A0DC-B81CD4F3C71E}"/>
          </ac:spMkLst>
        </pc:spChg>
        <pc:spChg chg="add mod">
          <ac:chgData name="Михаил Попов" userId="1ff28dec684c2c56" providerId="LiveId" clId="{9A1A3AC5-AD25-44BE-A0A9-F07B8362684C}" dt="2020-09-16T17:23:05.629" v="740" actId="108"/>
          <ac:spMkLst>
            <pc:docMk/>
            <pc:sldMk cId="1212814821" sldId="412"/>
            <ac:spMk id="7" creationId="{A93C2B00-2D65-4975-9731-73C037EE7FED}"/>
          </ac:spMkLst>
        </pc:spChg>
        <pc:spChg chg="add mod">
          <ac:chgData name="Михаил Попов" userId="1ff28dec684c2c56" providerId="LiveId" clId="{9A1A3AC5-AD25-44BE-A0A9-F07B8362684C}" dt="2020-09-16T17:21:31.595" v="725" actId="1076"/>
          <ac:spMkLst>
            <pc:docMk/>
            <pc:sldMk cId="1212814821" sldId="412"/>
            <ac:spMk id="9" creationId="{C606D592-4735-4354-89E3-BA92DE66394C}"/>
          </ac:spMkLst>
        </pc:spChg>
        <pc:spChg chg="add mod">
          <ac:chgData name="Михаил Попов" userId="1ff28dec684c2c56" providerId="LiveId" clId="{9A1A3AC5-AD25-44BE-A0A9-F07B8362684C}" dt="2020-09-16T17:25:31.469" v="769" actId="164"/>
          <ac:spMkLst>
            <pc:docMk/>
            <pc:sldMk cId="1212814821" sldId="412"/>
            <ac:spMk id="10" creationId="{8BBB1588-8E3F-441B-9926-BE7352419953}"/>
          </ac:spMkLst>
        </pc:spChg>
        <pc:spChg chg="add mod">
          <ac:chgData name="Михаил Попов" userId="1ff28dec684c2c56" providerId="LiveId" clId="{9A1A3AC5-AD25-44BE-A0A9-F07B8362684C}" dt="2020-09-16T17:25:31.469" v="769" actId="164"/>
          <ac:spMkLst>
            <pc:docMk/>
            <pc:sldMk cId="1212814821" sldId="412"/>
            <ac:spMk id="12" creationId="{A91663CA-7C2E-4175-96A0-2AC4A47BD7C1}"/>
          </ac:spMkLst>
        </pc:spChg>
        <pc:spChg chg="add mod">
          <ac:chgData name="Михаил Попов" userId="1ff28dec684c2c56" providerId="LiveId" clId="{9A1A3AC5-AD25-44BE-A0A9-F07B8362684C}" dt="2020-09-16T17:25:31.469" v="769" actId="164"/>
          <ac:spMkLst>
            <pc:docMk/>
            <pc:sldMk cId="1212814821" sldId="412"/>
            <ac:spMk id="13" creationId="{9319FA1C-DC66-46DE-9A35-3916504E6EDD}"/>
          </ac:spMkLst>
        </pc:spChg>
        <pc:grpChg chg="add mod">
          <ac:chgData name="Михаил Попов" userId="1ff28dec684c2c56" providerId="LiveId" clId="{9A1A3AC5-AD25-44BE-A0A9-F07B8362684C}" dt="2020-09-16T17:25:31.469" v="769" actId="164"/>
          <ac:grpSpMkLst>
            <pc:docMk/>
            <pc:sldMk cId="1212814821" sldId="412"/>
            <ac:grpSpMk id="14" creationId="{63671D9D-B43A-43D6-B54A-75F99EBCD1FA}"/>
          </ac:grpSpMkLst>
        </pc:grpChg>
      </pc:sldChg>
    </pc:docChg>
  </pc:docChgLst>
  <pc:docChgLst>
    <pc:chgData name="Михаил Попов" userId="1ff28dec684c2c56" providerId="LiveId" clId="{03013DFD-3B55-4A90-B38C-60752F0AB917}"/>
    <pc:docChg chg="undo redo custSel addSld delSld modSld sldOrd">
      <pc:chgData name="Михаил Попов" userId="1ff28dec684c2c56" providerId="LiveId" clId="{03013DFD-3B55-4A90-B38C-60752F0AB917}" dt="2020-09-06T22:00:58.302" v="5348" actId="207"/>
      <pc:docMkLst>
        <pc:docMk/>
      </pc:docMkLst>
      <pc:sldChg chg="addSp modSp new mod">
        <pc:chgData name="Михаил Попов" userId="1ff28dec684c2c56" providerId="LiveId" clId="{03013DFD-3B55-4A90-B38C-60752F0AB917}" dt="2020-09-05T16:04:38.119" v="349" actId="20577"/>
        <pc:sldMkLst>
          <pc:docMk/>
          <pc:sldMk cId="1465170759" sldId="256"/>
        </pc:sldMkLst>
        <pc:spChg chg="mod">
          <ac:chgData name="Михаил Попов" userId="1ff28dec684c2c56" providerId="LiveId" clId="{03013DFD-3B55-4A90-B38C-60752F0AB917}" dt="2020-09-05T16:04:38.119" v="349" actId="20577"/>
          <ac:spMkLst>
            <pc:docMk/>
            <pc:sldMk cId="1465170759" sldId="256"/>
            <ac:spMk id="2" creationId="{FF3AB7C7-3DE3-478D-8837-A363740512D7}"/>
          </ac:spMkLst>
        </pc:spChg>
        <pc:spChg chg="mod">
          <ac:chgData name="Михаил Попов" userId="1ff28dec684c2c56" providerId="LiveId" clId="{03013DFD-3B55-4A90-B38C-60752F0AB917}" dt="2020-09-05T16:03:16.997" v="272" actId="1076"/>
          <ac:spMkLst>
            <pc:docMk/>
            <pc:sldMk cId="1465170759" sldId="256"/>
            <ac:spMk id="3" creationId="{A377C2DA-5A58-4D5E-8AA8-AE385604BAC6}"/>
          </ac:spMkLst>
        </pc:spChg>
        <pc:spChg chg="add mod">
          <ac:chgData name="Михаил Попов" userId="1ff28dec684c2c56" providerId="LiveId" clId="{03013DFD-3B55-4A90-B38C-60752F0AB917}" dt="2020-09-05T15:57:21.896" v="54" actId="1076"/>
          <ac:spMkLst>
            <pc:docMk/>
            <pc:sldMk cId="1465170759" sldId="256"/>
            <ac:spMk id="4" creationId="{3D7513FE-F7D4-4DB7-9981-AEC6FE4D2BE8}"/>
          </ac:spMkLst>
        </pc:spChg>
      </pc:sldChg>
      <pc:sldChg chg="modSp new mod modAnim">
        <pc:chgData name="Михаил Попов" userId="1ff28dec684c2c56" providerId="LiveId" clId="{03013DFD-3B55-4A90-B38C-60752F0AB917}" dt="2020-09-06T19:02:50.739" v="5265" actId="20577"/>
        <pc:sldMkLst>
          <pc:docMk/>
          <pc:sldMk cId="2884055356" sldId="257"/>
        </pc:sldMkLst>
        <pc:spChg chg="mod">
          <ac:chgData name="Михаил Попов" userId="1ff28dec684c2c56" providerId="LiveId" clId="{03013DFD-3B55-4A90-B38C-60752F0AB917}" dt="2020-09-05T16:03:42.623" v="298" actId="20577"/>
          <ac:spMkLst>
            <pc:docMk/>
            <pc:sldMk cId="2884055356" sldId="257"/>
            <ac:spMk id="2" creationId="{540DA4F7-DAF2-417F-B5C1-57CEC4065B99}"/>
          </ac:spMkLst>
        </pc:spChg>
        <pc:spChg chg="mod">
          <ac:chgData name="Михаил Попов" userId="1ff28dec684c2c56" providerId="LiveId" clId="{03013DFD-3B55-4A90-B38C-60752F0AB917}" dt="2020-09-06T19:02:50.739" v="5265" actId="20577"/>
          <ac:spMkLst>
            <pc:docMk/>
            <pc:sldMk cId="2884055356" sldId="257"/>
            <ac:spMk id="3" creationId="{8D015983-E51E-4C19-99CA-547E786547A0}"/>
          </ac:spMkLst>
        </pc:spChg>
      </pc:sldChg>
      <pc:sldChg chg="addSp modSp new mod modAnim">
        <pc:chgData name="Михаил Попов" userId="1ff28dec684c2c56" providerId="LiveId" clId="{03013DFD-3B55-4A90-B38C-60752F0AB917}" dt="2020-09-05T18:27:41.615" v="2870" actId="20577"/>
        <pc:sldMkLst>
          <pc:docMk/>
          <pc:sldMk cId="3672788101" sldId="258"/>
        </pc:sldMkLst>
        <pc:spChg chg="mod">
          <ac:chgData name="Михаил Попов" userId="1ff28dec684c2c56" providerId="LiveId" clId="{03013DFD-3B55-4A90-B38C-60752F0AB917}" dt="2020-09-05T17:15:34.902" v="1763" actId="20577"/>
          <ac:spMkLst>
            <pc:docMk/>
            <pc:sldMk cId="3672788101" sldId="258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5T18:27:41.615" v="2870" actId="20577"/>
          <ac:spMkLst>
            <pc:docMk/>
            <pc:sldMk cId="3672788101" sldId="258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7:32:26.708" v="2201" actId="164"/>
          <ac:spMkLst>
            <pc:docMk/>
            <pc:sldMk cId="3672788101" sldId="258"/>
            <ac:spMk id="9" creationId="{06433154-322B-4C04-8228-A60C9D667048}"/>
          </ac:spMkLst>
        </pc:spChg>
        <pc:spChg chg="add mod">
          <ac:chgData name="Михаил Попов" userId="1ff28dec684c2c56" providerId="LiveId" clId="{03013DFD-3B55-4A90-B38C-60752F0AB917}" dt="2020-09-05T17:32:26.708" v="2201" actId="164"/>
          <ac:spMkLst>
            <pc:docMk/>
            <pc:sldMk cId="3672788101" sldId="258"/>
            <ac:spMk id="11" creationId="{76D5269B-AEDA-4C5E-8948-81EFB4E127BE}"/>
          </ac:spMkLst>
        </pc:spChg>
        <pc:grpChg chg="add mod">
          <ac:chgData name="Михаил Попов" userId="1ff28dec684c2c56" providerId="LiveId" clId="{03013DFD-3B55-4A90-B38C-60752F0AB917}" dt="2020-09-05T17:32:26.708" v="2201" actId="164"/>
          <ac:grpSpMkLst>
            <pc:docMk/>
            <pc:sldMk cId="3672788101" sldId="258"/>
            <ac:grpSpMk id="23" creationId="{6E686ACD-FB4F-413E-8E36-AB9B4D0962AE}"/>
          </ac:grpSpMkLst>
        </pc:grpChg>
        <pc:picChg chg="add mod">
          <ac:chgData name="Михаил Попов" userId="1ff28dec684c2c56" providerId="LiveId" clId="{03013DFD-3B55-4A90-B38C-60752F0AB917}" dt="2020-09-05T17:26:47.369" v="2090" actId="1076"/>
          <ac:picMkLst>
            <pc:docMk/>
            <pc:sldMk cId="3672788101" sldId="258"/>
            <ac:picMk id="6" creationId="{2A4B18BC-A514-4590-BFA7-2C256CF229DB}"/>
          </ac:picMkLst>
        </pc:picChg>
        <pc:picChg chg="add mod modCrop">
          <ac:chgData name="Михаил Попов" userId="1ff28dec684c2c56" providerId="LiveId" clId="{03013DFD-3B55-4A90-B38C-60752F0AB917}" dt="2020-09-05T17:32:26.708" v="2201" actId="164"/>
          <ac:picMkLst>
            <pc:docMk/>
            <pc:sldMk cId="3672788101" sldId="258"/>
            <ac:picMk id="8" creationId="{25B60BC9-34DA-443A-9A58-8EF04CC41484}"/>
          </ac:picMkLst>
        </pc:picChg>
        <pc:picChg chg="add mod">
          <ac:chgData name="Михаил Попов" userId="1ff28dec684c2c56" providerId="LiveId" clId="{03013DFD-3B55-4A90-B38C-60752F0AB917}" dt="2020-09-05T17:34:55.649" v="2205" actId="1076"/>
          <ac:picMkLst>
            <pc:docMk/>
            <pc:sldMk cId="3672788101" sldId="258"/>
            <ac:picMk id="25" creationId="{53EF37E7-7129-484C-B9D2-3E1C335C631F}"/>
          </ac:picMkLst>
        </pc:picChg>
        <pc:cxnChg chg="add mo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13" creationId="{5155172F-42BE-4B15-9964-D58E4FC37D89}"/>
          </ac:cxnSpMkLst>
        </pc:cxnChg>
        <pc:cxnChg chg="add mo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14" creationId="{EBA4B821-5BD2-4ABD-8D48-B319095BFE8D}"/>
          </ac:cxnSpMkLst>
        </pc:cxnChg>
        <pc:cxnChg chg="add mod or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17" creationId="{C3A0E825-23F8-4E50-A152-BF97D97254B7}"/>
          </ac:cxnSpMkLst>
        </pc:cxnChg>
        <pc:cxnChg chg="add mod or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20" creationId="{E4057F55-2DD0-4C21-850B-B7F61886E516}"/>
          </ac:cxnSpMkLst>
        </pc:cxnChg>
      </pc:sldChg>
      <pc:sldChg chg="addSp delSp modSp add mod ord">
        <pc:chgData name="Михаил Попов" userId="1ff28dec684c2c56" providerId="LiveId" clId="{03013DFD-3B55-4A90-B38C-60752F0AB917}" dt="2020-09-05T18:14:10.530" v="2517" actId="478"/>
        <pc:sldMkLst>
          <pc:docMk/>
          <pc:sldMk cId="3164201559" sldId="259"/>
        </pc:sldMkLst>
        <pc:spChg chg="del mod">
          <ac:chgData name="Михаил Попов" userId="1ff28dec684c2c56" providerId="LiveId" clId="{03013DFD-3B55-4A90-B38C-60752F0AB917}" dt="2020-09-05T17:47:33.039" v="2277" actId="478"/>
          <ac:spMkLst>
            <pc:docMk/>
            <pc:sldMk cId="3164201559" sldId="259"/>
            <ac:spMk id="2" creationId="{A8E2A108-8F22-48F7-817E-3B2522E74052}"/>
          </ac:spMkLst>
        </pc:spChg>
        <pc:spChg chg="del mod">
          <ac:chgData name="Михаил Попов" userId="1ff28dec684c2c56" providerId="LiveId" clId="{03013DFD-3B55-4A90-B38C-60752F0AB917}" dt="2020-09-05T17:44:01.941" v="2244" actId="478"/>
          <ac:spMkLst>
            <pc:docMk/>
            <pc:sldMk cId="3164201559" sldId="259"/>
            <ac:spMk id="3" creationId="{10964EB1-5EDD-4842-BC7B-ACBC9432B9BE}"/>
          </ac:spMkLst>
        </pc:spChg>
        <pc:spChg chg="add del mod">
          <ac:chgData name="Михаил Попов" userId="1ff28dec684c2c56" providerId="LiveId" clId="{03013DFD-3B55-4A90-B38C-60752F0AB917}" dt="2020-09-05T17:47:35.301" v="2278" actId="478"/>
          <ac:spMkLst>
            <pc:docMk/>
            <pc:sldMk cId="3164201559" sldId="259"/>
            <ac:spMk id="10" creationId="{4E866F31-5AB1-41AC-A27F-A24EFA11479C}"/>
          </ac:spMkLst>
        </pc:spChg>
        <pc:spChg chg="add mod">
          <ac:chgData name="Михаил Попов" userId="1ff28dec684c2c56" providerId="LiveId" clId="{03013DFD-3B55-4A90-B38C-60752F0AB917}" dt="2020-09-05T18:13:51.546" v="2515" actId="1076"/>
          <ac:spMkLst>
            <pc:docMk/>
            <pc:sldMk cId="3164201559" sldId="259"/>
            <ac:spMk id="12" creationId="{15BBB754-753B-42F0-AFEE-A410617A4A3C}"/>
          </ac:spMkLst>
        </pc:spChg>
        <pc:spChg chg="add mod">
          <ac:chgData name="Михаил Попов" userId="1ff28dec684c2c56" providerId="LiveId" clId="{03013DFD-3B55-4A90-B38C-60752F0AB917}" dt="2020-09-05T18:14:08.372" v="2516" actId="1076"/>
          <ac:spMkLst>
            <pc:docMk/>
            <pc:sldMk cId="3164201559" sldId="259"/>
            <ac:spMk id="13" creationId="{2F41B90F-F775-44B0-83BA-74364677915C}"/>
          </ac:spMkLst>
        </pc:spChg>
        <pc:spChg chg="add del mod">
          <ac:chgData name="Михаил Попов" userId="1ff28dec684c2c56" providerId="LiveId" clId="{03013DFD-3B55-4A90-B38C-60752F0AB917}" dt="2020-09-05T18:14:10.530" v="2517" actId="478"/>
          <ac:spMkLst>
            <pc:docMk/>
            <pc:sldMk cId="3164201559" sldId="259"/>
            <ac:spMk id="15" creationId="{CB85D464-86AC-480D-ACC9-8637608511EB}"/>
          </ac:spMkLst>
        </pc:spChg>
        <pc:picChg chg="add del mod modCrop">
          <ac:chgData name="Михаил Попов" userId="1ff28dec684c2c56" providerId="LiveId" clId="{03013DFD-3B55-4A90-B38C-60752F0AB917}" dt="2020-09-05T17:46:40.740" v="2266" actId="478"/>
          <ac:picMkLst>
            <pc:docMk/>
            <pc:sldMk cId="3164201559" sldId="259"/>
            <ac:picMk id="6" creationId="{7BB6BF1E-EC1E-4DF7-9A0D-E9E53BCA44C9}"/>
          </ac:picMkLst>
        </pc:picChg>
        <pc:picChg chg="add mod modCrop">
          <ac:chgData name="Михаил Попов" userId="1ff28dec684c2c56" providerId="LiveId" clId="{03013DFD-3B55-4A90-B38C-60752F0AB917}" dt="2020-09-05T18:14:08.372" v="2516" actId="1076"/>
          <ac:picMkLst>
            <pc:docMk/>
            <pc:sldMk cId="3164201559" sldId="259"/>
            <ac:picMk id="8" creationId="{5B48BE35-AA14-4FF5-887B-7F66EB2CF385}"/>
          </ac:picMkLst>
        </pc:picChg>
        <pc:picChg chg="add mod">
          <ac:chgData name="Михаил Попов" userId="1ff28dec684c2c56" providerId="LiveId" clId="{03013DFD-3B55-4A90-B38C-60752F0AB917}" dt="2020-09-05T18:13:51.546" v="2515" actId="1076"/>
          <ac:picMkLst>
            <pc:docMk/>
            <pc:sldMk cId="3164201559" sldId="259"/>
            <ac:picMk id="14" creationId="{D59FBCD2-1CDE-47DF-B0FC-FB26E92D4793}"/>
          </ac:picMkLst>
        </pc:picChg>
        <pc:picChg chg="add del mod">
          <ac:chgData name="Михаил Попов" userId="1ff28dec684c2c56" providerId="LiveId" clId="{03013DFD-3B55-4A90-B38C-60752F0AB917}" dt="2020-09-05T17:52:23.891" v="2453" actId="478"/>
          <ac:picMkLst>
            <pc:docMk/>
            <pc:sldMk cId="3164201559" sldId="259"/>
            <ac:picMk id="1026" creationId="{1B38C42B-B0F7-429B-A2D8-3CD375A66755}"/>
          </ac:picMkLst>
        </pc:picChg>
      </pc:sldChg>
      <pc:sldChg chg="addSp delSp modSp add mod modAnim">
        <pc:chgData name="Михаил Попов" userId="1ff28dec684c2c56" providerId="LiveId" clId="{03013DFD-3B55-4A90-B38C-60752F0AB917}" dt="2020-09-05T18:54:18.780" v="2898"/>
        <pc:sldMkLst>
          <pc:docMk/>
          <pc:sldMk cId="1783513463" sldId="260"/>
        </pc:sldMkLst>
        <pc:spChg chg="del mod">
          <ac:chgData name="Михаил Попов" userId="1ff28dec684c2c56" providerId="LiveId" clId="{03013DFD-3B55-4A90-B38C-60752F0AB917}" dt="2020-09-05T18:52:13.742" v="2896" actId="478"/>
          <ac:spMkLst>
            <pc:docMk/>
            <pc:sldMk cId="1783513463" sldId="260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9:14.139" v="2892" actId="478"/>
          <ac:spMkLst>
            <pc:docMk/>
            <pc:sldMk cId="1783513463" sldId="260"/>
            <ac:spMk id="3" creationId="{10964EB1-5EDD-4842-BC7B-ACBC9432B9BE}"/>
          </ac:spMkLst>
        </pc:spChg>
        <pc:spChg chg="add del mod">
          <ac:chgData name="Михаил Попов" userId="1ff28dec684c2c56" providerId="LiveId" clId="{03013DFD-3B55-4A90-B38C-60752F0AB917}" dt="2020-09-05T18:52:15.547" v="2897" actId="478"/>
          <ac:spMkLst>
            <pc:docMk/>
            <pc:sldMk cId="1783513463" sldId="260"/>
            <ac:spMk id="11" creationId="{DF080501-F2E3-451A-A1FA-70A7CE6599C0}"/>
          </ac:spMkLst>
        </pc:sp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5" creationId="{09F4B94B-F3DA-48BB-94A0-42E4DD77498D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6" creationId="{23D88561-C616-488F-BDE0-8B09305B3CB6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7" creationId="{3684A101-39AF-4A37-894E-42F53BE35F64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8" creationId="{1C07601B-1F5C-45DE-8406-1978E5A1F039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9" creationId="{CBF76E17-E902-435C-8DDD-57BFAE630B6B}"/>
          </ac:picMkLst>
        </pc:picChg>
      </pc:sldChg>
      <pc:sldChg chg="addSp delSp modSp add mod">
        <pc:chgData name="Михаил Попов" userId="1ff28dec684c2c56" providerId="LiveId" clId="{03013DFD-3B55-4A90-B38C-60752F0AB917}" dt="2020-09-05T20:45:38.857" v="3000" actId="1076"/>
        <pc:sldMkLst>
          <pc:docMk/>
          <pc:sldMk cId="3007110539" sldId="261"/>
        </pc:sldMkLst>
        <pc:spChg chg="del mod">
          <ac:chgData name="Михаил Попов" userId="1ff28dec684c2c56" providerId="LiveId" clId="{03013DFD-3B55-4A90-B38C-60752F0AB917}" dt="2020-09-05T20:45:20.192" v="2997" actId="478"/>
          <ac:spMkLst>
            <pc:docMk/>
            <pc:sldMk cId="3007110539" sldId="261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20:41:46.367" v="2989" actId="478"/>
          <ac:spMkLst>
            <pc:docMk/>
            <pc:sldMk cId="3007110539" sldId="261"/>
            <ac:spMk id="3" creationId="{10964EB1-5EDD-4842-BC7B-ACBC9432B9BE}"/>
          </ac:spMkLst>
        </pc:spChg>
        <pc:spChg chg="add del mod">
          <ac:chgData name="Михаил Попов" userId="1ff28dec684c2c56" providerId="LiveId" clId="{03013DFD-3B55-4A90-B38C-60752F0AB917}" dt="2020-09-05T20:45:22.149" v="2998" actId="478"/>
          <ac:spMkLst>
            <pc:docMk/>
            <pc:sldMk cId="3007110539" sldId="261"/>
            <ac:spMk id="8" creationId="{D9623DF8-670D-44CD-AA8A-51082811CDC0}"/>
          </ac:spMkLst>
        </pc:spChg>
        <pc:picChg chg="add mod">
          <ac:chgData name="Михаил Попов" userId="1ff28dec684c2c56" providerId="LiveId" clId="{03013DFD-3B55-4A90-B38C-60752F0AB917}" dt="2020-09-05T20:45:38.857" v="3000" actId="1076"/>
          <ac:picMkLst>
            <pc:docMk/>
            <pc:sldMk cId="3007110539" sldId="261"/>
            <ac:picMk id="6" creationId="{A4DBC45E-7C9D-4FE7-96DA-B244C00F2EB9}"/>
          </ac:picMkLst>
        </pc:picChg>
      </pc:sldChg>
      <pc:sldChg chg="modSp add mod">
        <pc:chgData name="Михаил Попов" userId="1ff28dec684c2c56" providerId="LiveId" clId="{03013DFD-3B55-4A90-B38C-60752F0AB917}" dt="2020-09-05T16:32:29.537" v="820" actId="207"/>
        <pc:sldMkLst>
          <pc:docMk/>
          <pc:sldMk cId="4183793785" sldId="262"/>
        </pc:sldMkLst>
        <pc:spChg chg="mod">
          <ac:chgData name="Михаил Попов" userId="1ff28dec684c2c56" providerId="LiveId" clId="{03013DFD-3B55-4A90-B38C-60752F0AB917}" dt="2020-09-05T16:32:29.537" v="820" actId="207"/>
          <ac:spMkLst>
            <pc:docMk/>
            <pc:sldMk cId="4183793785" sldId="262"/>
            <ac:spMk id="3" creationId="{8D015983-E51E-4C19-99CA-547E786547A0}"/>
          </ac:spMkLst>
        </pc:spChg>
      </pc:sldChg>
      <pc:sldChg chg="modSp add mod">
        <pc:chgData name="Михаил Попов" userId="1ff28dec684c2c56" providerId="LiveId" clId="{03013DFD-3B55-4A90-B38C-60752F0AB917}" dt="2020-09-05T16:33:59.021" v="827" actId="400"/>
        <pc:sldMkLst>
          <pc:docMk/>
          <pc:sldMk cId="2848621229" sldId="263"/>
        </pc:sldMkLst>
        <pc:spChg chg="mod">
          <ac:chgData name="Михаил Попов" userId="1ff28dec684c2c56" providerId="LiveId" clId="{03013DFD-3B55-4A90-B38C-60752F0AB917}" dt="2020-09-05T16:33:59.021" v="827" actId="400"/>
          <ac:spMkLst>
            <pc:docMk/>
            <pc:sldMk cId="2848621229" sldId="263"/>
            <ac:spMk id="3" creationId="{8D015983-E51E-4C19-99CA-547E786547A0}"/>
          </ac:spMkLst>
        </pc:spChg>
      </pc:sldChg>
      <pc:sldChg chg="addSp delSp modSp add mod modAnim">
        <pc:chgData name="Михаил Попов" userId="1ff28dec684c2c56" providerId="LiveId" clId="{03013DFD-3B55-4A90-B38C-60752F0AB917}" dt="2020-09-06T20:06:40.487" v="5274"/>
        <pc:sldMkLst>
          <pc:docMk/>
          <pc:sldMk cId="3965181988" sldId="264"/>
        </pc:sldMkLst>
        <pc:spChg chg="mod">
          <ac:chgData name="Михаил Попов" userId="1ff28dec684c2c56" providerId="LiveId" clId="{03013DFD-3B55-4A90-B38C-60752F0AB917}" dt="2020-09-05T16:34:48.568" v="871" actId="20577"/>
          <ac:spMkLst>
            <pc:docMk/>
            <pc:sldMk cId="3965181988" sldId="264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6T15:05:46.125" v="4158" actId="478"/>
          <ac:spMkLst>
            <pc:docMk/>
            <pc:sldMk cId="3965181988" sldId="264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6T15:44:04.984" v="4441" actId="20577"/>
          <ac:spMkLst>
            <pc:docMk/>
            <pc:sldMk cId="3965181988" sldId="264"/>
            <ac:spMk id="6" creationId="{3BA2111D-D51E-4007-82B1-EB808243F81C}"/>
          </ac:spMkLst>
        </pc:spChg>
        <pc:picChg chg="add mod">
          <ac:chgData name="Михаил Попов" userId="1ff28dec684c2c56" providerId="LiveId" clId="{03013DFD-3B55-4A90-B38C-60752F0AB917}" dt="2020-09-06T20:06:27.130" v="5272" actId="1076"/>
          <ac:picMkLst>
            <pc:docMk/>
            <pc:sldMk cId="3965181988" sldId="264"/>
            <ac:picMk id="5" creationId="{B87CF043-8F0B-442B-9695-E9C099C747E3}"/>
          </ac:picMkLst>
        </pc:picChg>
        <pc:picChg chg="add del mod">
          <ac:chgData name="Михаил Попов" userId="1ff28dec684c2c56" providerId="LiveId" clId="{03013DFD-3B55-4A90-B38C-60752F0AB917}" dt="2020-09-06T15:14:42.003" v="4283" actId="478"/>
          <ac:picMkLst>
            <pc:docMk/>
            <pc:sldMk cId="3965181988" sldId="264"/>
            <ac:picMk id="8" creationId="{E403353C-27E0-4909-9509-AD45C7563879}"/>
          </ac:picMkLst>
        </pc:picChg>
        <pc:picChg chg="add mod">
          <ac:chgData name="Михаил Попов" userId="1ff28dec684c2c56" providerId="LiveId" clId="{03013DFD-3B55-4A90-B38C-60752F0AB917}" dt="2020-09-06T15:44:15.208" v="4443" actId="1076"/>
          <ac:picMkLst>
            <pc:docMk/>
            <pc:sldMk cId="3965181988" sldId="264"/>
            <ac:picMk id="10" creationId="{485CC258-0C11-44E5-8669-952C38E9E393}"/>
          </ac:picMkLst>
        </pc:picChg>
        <pc:picChg chg="add del mod">
          <ac:chgData name="Михаил Попов" userId="1ff28dec684c2c56" providerId="LiveId" clId="{03013DFD-3B55-4A90-B38C-60752F0AB917}" dt="2020-09-06T20:06:19.579" v="5271" actId="478"/>
          <ac:picMkLst>
            <pc:docMk/>
            <pc:sldMk cId="3965181988" sldId="264"/>
            <ac:picMk id="12" creationId="{A0DBD7FA-1621-43AB-B5B7-6EC20138B0B1}"/>
          </ac:picMkLst>
        </pc:picChg>
      </pc:sldChg>
      <pc:sldChg chg="modSp add mod">
        <pc:chgData name="Михаил Попов" userId="1ff28dec684c2c56" providerId="LiveId" clId="{03013DFD-3B55-4A90-B38C-60752F0AB917}" dt="2020-09-05T16:35:18.276" v="876" actId="207"/>
        <pc:sldMkLst>
          <pc:docMk/>
          <pc:sldMk cId="1577532751" sldId="265"/>
        </pc:sldMkLst>
        <pc:spChg chg="mod">
          <ac:chgData name="Михаил Попов" userId="1ff28dec684c2c56" providerId="LiveId" clId="{03013DFD-3B55-4A90-B38C-60752F0AB917}" dt="2020-09-05T16:35:18.276" v="876" actId="207"/>
          <ac:spMkLst>
            <pc:docMk/>
            <pc:sldMk cId="1577532751" sldId="265"/>
            <ac:spMk id="3" creationId="{8D015983-E51E-4C19-99CA-547E786547A0}"/>
          </ac:spMkLst>
        </pc:spChg>
      </pc:sldChg>
      <pc:sldChg chg="modSp add mod modAnim">
        <pc:chgData name="Михаил Попов" userId="1ff28dec684c2c56" providerId="LiveId" clId="{03013DFD-3B55-4A90-B38C-60752F0AB917}" dt="2020-09-06T22:00:58.302" v="5348" actId="207"/>
        <pc:sldMkLst>
          <pc:docMk/>
          <pc:sldMk cId="111972622" sldId="266"/>
        </pc:sldMkLst>
        <pc:spChg chg="mod">
          <ac:chgData name="Михаил Попов" userId="1ff28dec684c2c56" providerId="LiveId" clId="{03013DFD-3B55-4A90-B38C-60752F0AB917}" dt="2020-09-05T16:39:09.304" v="915" actId="20577"/>
          <ac:spMkLst>
            <pc:docMk/>
            <pc:sldMk cId="111972622" sldId="266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6T22:00:58.302" v="5348" actId="207"/>
          <ac:spMkLst>
            <pc:docMk/>
            <pc:sldMk cId="111972622" sldId="266"/>
            <ac:spMk id="3" creationId="{10964EB1-5EDD-4842-BC7B-ACBC9432B9BE}"/>
          </ac:spMkLst>
        </pc:spChg>
      </pc:sldChg>
      <pc:sldChg chg="addSp delSp modSp add mod">
        <pc:chgData name="Михаил Попов" userId="1ff28dec684c2c56" providerId="LiveId" clId="{03013DFD-3B55-4A90-B38C-60752F0AB917}" dt="2020-09-06T15:52:57.634" v="4461" actId="1076"/>
        <pc:sldMkLst>
          <pc:docMk/>
          <pc:sldMk cId="3727847151" sldId="267"/>
        </pc:sldMkLst>
        <pc:spChg chg="mod">
          <ac:chgData name="Михаил Попов" userId="1ff28dec684c2c56" providerId="LiveId" clId="{03013DFD-3B55-4A90-B38C-60752F0AB917}" dt="2020-09-05T16:41:03.625" v="924" actId="20577"/>
          <ac:spMkLst>
            <pc:docMk/>
            <pc:sldMk cId="3727847151" sldId="267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6T15:51:50.125" v="4445" actId="478"/>
          <ac:spMkLst>
            <pc:docMk/>
            <pc:sldMk cId="3727847151" sldId="267"/>
            <ac:spMk id="3" creationId="{10964EB1-5EDD-4842-BC7B-ACBC9432B9BE}"/>
          </ac:spMkLst>
        </pc:spChg>
        <pc:picChg chg="add mod modCrop">
          <ac:chgData name="Михаил Попов" userId="1ff28dec684c2c56" providerId="LiveId" clId="{03013DFD-3B55-4A90-B38C-60752F0AB917}" dt="2020-09-06T15:52:57.634" v="4461" actId="1076"/>
          <ac:picMkLst>
            <pc:docMk/>
            <pc:sldMk cId="3727847151" sldId="267"/>
            <ac:picMk id="6" creationId="{24143A9E-68BC-4FCB-AAF0-07CA07106876}"/>
          </ac:picMkLst>
        </pc:picChg>
        <pc:picChg chg="add mod modCrop">
          <ac:chgData name="Михаил Попов" userId="1ff28dec684c2c56" providerId="LiveId" clId="{03013DFD-3B55-4A90-B38C-60752F0AB917}" dt="2020-09-06T15:52:55.961" v="4460" actId="1076"/>
          <ac:picMkLst>
            <pc:docMk/>
            <pc:sldMk cId="3727847151" sldId="267"/>
            <ac:picMk id="8" creationId="{BCCB39C3-0F3C-4B11-AAA2-B9A02886BC79}"/>
          </ac:picMkLst>
        </pc:picChg>
      </pc:sldChg>
      <pc:sldChg chg="addSp delSp modSp add mod ord">
        <pc:chgData name="Михаил Попов" userId="1ff28dec684c2c56" providerId="LiveId" clId="{03013DFD-3B55-4A90-B38C-60752F0AB917}" dt="2020-09-06T16:38:42.420" v="5258"/>
        <pc:sldMkLst>
          <pc:docMk/>
          <pc:sldMk cId="371431493" sldId="268"/>
        </pc:sldMkLst>
        <pc:spChg chg="mod">
          <ac:chgData name="Михаил Попов" userId="1ff28dec684c2c56" providerId="LiveId" clId="{03013DFD-3B55-4A90-B38C-60752F0AB917}" dt="2020-09-05T16:41:50.743" v="934" actId="20577"/>
          <ac:spMkLst>
            <pc:docMk/>
            <pc:sldMk cId="371431493" sldId="268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6T16:00:54.821" v="5184" actId="478"/>
          <ac:spMkLst>
            <pc:docMk/>
            <pc:sldMk cId="371431493" sldId="268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6T16:37:38.424" v="5255" actId="207"/>
          <ac:spMkLst>
            <pc:docMk/>
            <pc:sldMk cId="371431493" sldId="268"/>
            <ac:spMk id="8" creationId="{E336D63E-20A7-445A-BAA8-4A2EC4462DD9}"/>
          </ac:spMkLst>
        </pc:spChg>
        <pc:spChg chg="add del">
          <ac:chgData name="Михаил Попов" userId="1ff28dec684c2c56" providerId="LiveId" clId="{03013DFD-3B55-4A90-B38C-60752F0AB917}" dt="2020-09-06T16:33:58.335" v="5224"/>
          <ac:spMkLst>
            <pc:docMk/>
            <pc:sldMk cId="371431493" sldId="268"/>
            <ac:spMk id="9" creationId="{7EA8D6AC-AE5D-4C56-8336-FA8CDF618C58}"/>
          </ac:spMkLst>
        </pc:spChg>
        <pc:picChg chg="add mod">
          <ac:chgData name="Михаил Попов" userId="1ff28dec684c2c56" providerId="LiveId" clId="{03013DFD-3B55-4A90-B38C-60752F0AB917}" dt="2020-09-06T16:37:47.169" v="5256" actId="1076"/>
          <ac:picMkLst>
            <pc:docMk/>
            <pc:sldMk cId="371431493" sldId="268"/>
            <ac:picMk id="6" creationId="{CC940561-45DB-4BD5-B5D7-522551D16036}"/>
          </ac:picMkLst>
        </pc:picChg>
      </pc:sldChg>
      <pc:sldChg chg="modSp add mod">
        <pc:chgData name="Михаил Попов" userId="1ff28dec684c2c56" providerId="LiveId" clId="{03013DFD-3B55-4A90-B38C-60752F0AB917}" dt="2020-09-05T16:46:02.868" v="937" actId="207"/>
        <pc:sldMkLst>
          <pc:docMk/>
          <pc:sldMk cId="2648607693" sldId="269"/>
        </pc:sldMkLst>
        <pc:spChg chg="mod">
          <ac:chgData name="Михаил Попов" userId="1ff28dec684c2c56" providerId="LiveId" clId="{03013DFD-3B55-4A90-B38C-60752F0AB917}" dt="2020-09-05T16:46:02.868" v="937" actId="207"/>
          <ac:spMkLst>
            <pc:docMk/>
            <pc:sldMk cId="2648607693" sldId="269"/>
            <ac:spMk id="3" creationId="{8D015983-E51E-4C19-99CA-547E786547A0}"/>
          </ac:spMkLst>
        </pc:spChg>
      </pc:sldChg>
      <pc:sldChg chg="add del">
        <pc:chgData name="Михаил Попов" userId="1ff28dec684c2c56" providerId="LiveId" clId="{03013DFD-3B55-4A90-B38C-60752F0AB917}" dt="2020-09-06T16:38:49.820" v="5259" actId="47"/>
        <pc:sldMkLst>
          <pc:docMk/>
          <pc:sldMk cId="1394966846" sldId="270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4272489288" sldId="270"/>
        </pc:sldMkLst>
      </pc:sldChg>
      <pc:sldChg chg="modSp add mod">
        <pc:chgData name="Михаил Попов" userId="1ff28dec684c2c56" providerId="LiveId" clId="{03013DFD-3B55-4A90-B38C-60752F0AB917}" dt="2020-09-05T16:50:25.962" v="941" actId="207"/>
        <pc:sldMkLst>
          <pc:docMk/>
          <pc:sldMk cId="3787305368" sldId="271"/>
        </pc:sldMkLst>
        <pc:spChg chg="mod">
          <ac:chgData name="Михаил Попов" userId="1ff28dec684c2c56" providerId="LiveId" clId="{03013DFD-3B55-4A90-B38C-60752F0AB917}" dt="2020-09-05T16:50:25.962" v="941" actId="207"/>
          <ac:spMkLst>
            <pc:docMk/>
            <pc:sldMk cId="3787305368" sldId="271"/>
            <ac:spMk id="3" creationId="{8D015983-E51E-4C19-99CA-547E786547A0}"/>
          </ac:spMkLst>
        </pc:spChg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669694379" sldId="272"/>
        </pc:sldMkLst>
      </pc:sldChg>
      <pc:sldChg chg="modSp add del mod">
        <pc:chgData name="Михаил Попов" userId="1ff28dec684c2c56" providerId="LiveId" clId="{03013DFD-3B55-4A90-B38C-60752F0AB917}" dt="2020-09-06T20:34:53.307" v="5275" actId="47"/>
        <pc:sldMkLst>
          <pc:docMk/>
          <pc:sldMk cId="2961621093" sldId="272"/>
        </pc:sldMkLst>
        <pc:spChg chg="mod">
          <ac:chgData name="Михаил Попов" userId="1ff28dec684c2c56" providerId="LiveId" clId="{03013DFD-3B55-4A90-B38C-60752F0AB917}" dt="2020-09-05T16:51:55.984" v="961" actId="20577"/>
          <ac:spMkLst>
            <pc:docMk/>
            <pc:sldMk cId="2961621093" sldId="272"/>
            <ac:spMk id="2" creationId="{A8E2A108-8F22-48F7-817E-3B2522E74052}"/>
          </ac:spMkLst>
        </pc:spChg>
      </pc:sldChg>
      <pc:sldChg chg="modSp add mod">
        <pc:chgData name="Михаил Попов" userId="1ff28dec684c2c56" providerId="LiveId" clId="{03013DFD-3B55-4A90-B38C-60752F0AB917}" dt="2020-09-05T16:52:28.295" v="964" actId="207"/>
        <pc:sldMkLst>
          <pc:docMk/>
          <pc:sldMk cId="1168080317" sldId="273"/>
        </pc:sldMkLst>
        <pc:spChg chg="mod">
          <ac:chgData name="Михаил Попов" userId="1ff28dec684c2c56" providerId="LiveId" clId="{03013DFD-3B55-4A90-B38C-60752F0AB917}" dt="2020-09-05T16:52:28.295" v="964" actId="207"/>
          <ac:spMkLst>
            <pc:docMk/>
            <pc:sldMk cId="1168080317" sldId="273"/>
            <ac:spMk id="3" creationId="{8D015983-E51E-4C19-99CA-547E786547A0}"/>
          </ac:spMkLst>
        </pc:spChg>
      </pc:sldChg>
      <pc:sldChg chg="modSp add mod">
        <pc:chgData name="Михаил Попов" userId="1ff28dec684c2c56" providerId="LiveId" clId="{03013DFD-3B55-4A90-B38C-60752F0AB917}" dt="2020-09-05T16:58:32.452" v="1403" actId="114"/>
        <pc:sldMkLst>
          <pc:docMk/>
          <pc:sldMk cId="1485999980" sldId="274"/>
        </pc:sldMkLst>
        <pc:spChg chg="mod">
          <ac:chgData name="Михаил Попов" userId="1ff28dec684c2c56" providerId="LiveId" clId="{03013DFD-3B55-4A90-B38C-60752F0AB917}" dt="2020-09-05T16:53:11.872" v="972" actId="20577"/>
          <ac:spMkLst>
            <pc:docMk/>
            <pc:sldMk cId="1485999980" sldId="274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5T16:58:32.452" v="1403" actId="114"/>
          <ac:spMkLst>
            <pc:docMk/>
            <pc:sldMk cId="1485999980" sldId="274"/>
            <ac:spMk id="3" creationId="{10964EB1-5EDD-4842-BC7B-ACBC9432B9BE}"/>
          </ac:spMkLst>
        </pc:spChg>
      </pc:sldChg>
      <pc:sldChg chg="modSp add mod ord">
        <pc:chgData name="Михаил Попов" userId="1ff28dec684c2c56" providerId="LiveId" clId="{03013DFD-3B55-4A90-B38C-60752F0AB917}" dt="2020-09-05T18:03:24.100" v="2483" actId="20577"/>
        <pc:sldMkLst>
          <pc:docMk/>
          <pc:sldMk cId="1664313011" sldId="275"/>
        </pc:sldMkLst>
        <pc:spChg chg="mod">
          <ac:chgData name="Михаил Попов" userId="1ff28dec684c2c56" providerId="LiveId" clId="{03013DFD-3B55-4A90-B38C-60752F0AB917}" dt="2020-09-05T18:03:24.100" v="2483" actId="20577"/>
          <ac:spMkLst>
            <pc:docMk/>
            <pc:sldMk cId="1664313011" sldId="275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5T17:24:33.340" v="2087" actId="207"/>
          <ac:spMkLst>
            <pc:docMk/>
            <pc:sldMk cId="1664313011" sldId="275"/>
            <ac:spMk id="3" creationId="{10964EB1-5EDD-4842-BC7B-ACBC9432B9BE}"/>
          </ac:spMkLst>
        </pc:spChg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612245805" sldId="276"/>
        </pc:sldMkLst>
      </pc:sldChg>
      <pc:sldChg chg="add del">
        <pc:chgData name="Михаил Попов" userId="1ff28dec684c2c56" providerId="LiveId" clId="{03013DFD-3B55-4A90-B38C-60752F0AB917}" dt="2020-09-05T18:12:23.749" v="2485" actId="47"/>
        <pc:sldMkLst>
          <pc:docMk/>
          <pc:sldMk cId="1277039349" sldId="276"/>
        </pc:sldMkLst>
      </pc:sldChg>
      <pc:sldChg chg="addSp delSp modSp add mod">
        <pc:chgData name="Михаил Попов" userId="1ff28dec684c2c56" providerId="LiveId" clId="{03013DFD-3B55-4A90-B38C-60752F0AB917}" dt="2020-09-05T18:19:54.334" v="2796" actId="207"/>
        <pc:sldMkLst>
          <pc:docMk/>
          <pc:sldMk cId="1567166661" sldId="277"/>
        </pc:sldMkLst>
        <pc:spChg chg="mod">
          <ac:chgData name="Михаил Попов" userId="1ff28dec684c2c56" providerId="LiveId" clId="{03013DFD-3B55-4A90-B38C-60752F0AB917}" dt="2020-09-05T18:12:47.535" v="2510" actId="20577"/>
          <ac:spMkLst>
            <pc:docMk/>
            <pc:sldMk cId="1567166661" sldId="277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18:19.195" v="2789" actId="478"/>
          <ac:spMkLst>
            <pc:docMk/>
            <pc:sldMk cId="1567166661" sldId="277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8:19:54.334" v="2796" actId="207"/>
          <ac:spMkLst>
            <pc:docMk/>
            <pc:sldMk cId="1567166661" sldId="277"/>
            <ac:spMk id="10" creationId="{84412BE9-5F10-4A01-9EAF-5F97CAF7E5BD}"/>
          </ac:spMkLst>
        </pc:spChg>
        <pc:picChg chg="add">
          <ac:chgData name="Михаил Попов" userId="1ff28dec684c2c56" providerId="LiveId" clId="{03013DFD-3B55-4A90-B38C-60752F0AB917}" dt="2020-09-05T18:18:20.353" v="2790" actId="22"/>
          <ac:picMkLst>
            <pc:docMk/>
            <pc:sldMk cId="1567166661" sldId="277"/>
            <ac:picMk id="6" creationId="{C2DA6DFD-1656-4E94-B81C-17B555C05F9B}"/>
          </ac:picMkLst>
        </pc:picChg>
        <pc:picChg chg="add">
          <ac:chgData name="Михаил Попов" userId="1ff28dec684c2c56" providerId="LiveId" clId="{03013DFD-3B55-4A90-B38C-60752F0AB917}" dt="2020-09-05T18:18:20.353" v="2790" actId="22"/>
          <ac:picMkLst>
            <pc:docMk/>
            <pc:sldMk cId="1567166661" sldId="277"/>
            <ac:picMk id="8" creationId="{11BE12E3-F0B5-4323-8FDC-1D2A37B33CD2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20:35.913" v="2798"/>
        <pc:sldMkLst>
          <pc:docMk/>
          <pc:sldMk cId="3679527479" sldId="278"/>
        </pc:sldMkLst>
        <pc:spChg chg="mod">
          <ac:chgData name="Михаил Попов" userId="1ff28dec684c2c56" providerId="LiveId" clId="{03013DFD-3B55-4A90-B38C-60752F0AB917}" dt="2020-09-05T18:14:51.460" v="2585" actId="20577"/>
          <ac:spMkLst>
            <pc:docMk/>
            <pc:sldMk cId="3679527479" sldId="278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0:27.931" v="2797" actId="478"/>
          <ac:spMkLst>
            <pc:docMk/>
            <pc:sldMk cId="3679527479" sldId="278"/>
            <ac:spMk id="3" creationId="{10964EB1-5EDD-4842-BC7B-ACBC9432B9BE}"/>
          </ac:spMkLst>
        </pc:spChg>
        <pc:grpChg chg="add mod">
          <ac:chgData name="Михаил Попов" userId="1ff28dec684c2c56" providerId="LiveId" clId="{03013DFD-3B55-4A90-B38C-60752F0AB917}" dt="2020-09-05T18:20:35.913" v="2798"/>
          <ac:grpSpMkLst>
            <pc:docMk/>
            <pc:sldMk cId="3679527479" sldId="278"/>
            <ac:grpSpMk id="5" creationId="{71B6D91A-DA6B-415B-AF4B-B1613F505C71}"/>
          </ac:grpSpMkLst>
        </pc:grp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6" creationId="{89B74DCE-2247-4D16-AFED-8FC0B1D095BA}"/>
          </ac:picMkLst>
        </pc:pic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7" creationId="{3E2B39B9-9E31-4E7C-9AFF-1975660AFB07}"/>
          </ac:picMkLst>
        </pc:pic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8" creationId="{586C37D9-C8DD-40BE-BEE0-3AFC6D7872BA}"/>
          </ac:picMkLst>
        </pc:pic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9" creationId="{98D8F786-DC8D-40E1-8FD7-D0CF4BB5A746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21:03.289" v="2800" actId="22"/>
        <pc:sldMkLst>
          <pc:docMk/>
          <pc:sldMk cId="2271094028" sldId="279"/>
        </pc:sldMkLst>
        <pc:spChg chg="mod">
          <ac:chgData name="Михаил Попов" userId="1ff28dec684c2c56" providerId="LiveId" clId="{03013DFD-3B55-4A90-B38C-60752F0AB917}" dt="2020-09-05T18:15:14.591" v="2608" actId="20577"/>
          <ac:spMkLst>
            <pc:docMk/>
            <pc:sldMk cId="2271094028" sldId="279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1:01.763" v="2799" actId="478"/>
          <ac:spMkLst>
            <pc:docMk/>
            <pc:sldMk cId="2271094028" sldId="279"/>
            <ac:spMk id="3" creationId="{10964EB1-5EDD-4842-BC7B-ACBC9432B9BE}"/>
          </ac:spMkLst>
        </pc:spChg>
        <pc:picChg chg="add">
          <ac:chgData name="Михаил Попов" userId="1ff28dec684c2c56" providerId="LiveId" clId="{03013DFD-3B55-4A90-B38C-60752F0AB917}" dt="2020-09-05T18:21:03.289" v="2800" actId="22"/>
          <ac:picMkLst>
            <pc:docMk/>
            <pc:sldMk cId="2271094028" sldId="279"/>
            <ac:picMk id="6" creationId="{EF0C8437-D33E-4551-98B8-7D45CFAE2F3F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21:27.184" v="2803" actId="166"/>
        <pc:sldMkLst>
          <pc:docMk/>
          <pc:sldMk cId="3161323158" sldId="280"/>
        </pc:sldMkLst>
        <pc:spChg chg="mod ord">
          <ac:chgData name="Михаил Попов" userId="1ff28dec684c2c56" providerId="LiveId" clId="{03013DFD-3B55-4A90-B38C-60752F0AB917}" dt="2020-09-05T18:21:27.184" v="2803" actId="166"/>
          <ac:spMkLst>
            <pc:docMk/>
            <pc:sldMk cId="3161323158" sldId="280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1:16.891" v="2801" actId="478"/>
          <ac:spMkLst>
            <pc:docMk/>
            <pc:sldMk cId="3161323158" sldId="280"/>
            <ac:spMk id="3" creationId="{10964EB1-5EDD-4842-BC7B-ACBC9432B9BE}"/>
          </ac:spMkLst>
        </pc:spChg>
        <pc:picChg chg="add">
          <ac:chgData name="Михаил Попов" userId="1ff28dec684c2c56" providerId="LiveId" clId="{03013DFD-3B55-4A90-B38C-60752F0AB917}" dt="2020-09-05T18:21:17.496" v="2802" actId="22"/>
          <ac:picMkLst>
            <pc:docMk/>
            <pc:sldMk cId="3161323158" sldId="280"/>
            <ac:picMk id="6" creationId="{CF8CB400-CF4A-4A39-A1A5-853C0A506E4A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40:19.738" v="2883" actId="164"/>
        <pc:sldMkLst>
          <pc:docMk/>
          <pc:sldMk cId="2705377181" sldId="281"/>
        </pc:sldMkLst>
        <pc:spChg chg="mod">
          <ac:chgData name="Михаил Попов" userId="1ff28dec684c2c56" providerId="LiveId" clId="{03013DFD-3B55-4A90-B38C-60752F0AB917}" dt="2020-09-05T18:15:59.078" v="2680" actId="20577"/>
          <ac:spMkLst>
            <pc:docMk/>
            <pc:sldMk cId="2705377181" sldId="281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1:44.683" v="2804" actId="478"/>
          <ac:spMkLst>
            <pc:docMk/>
            <pc:sldMk cId="2705377181" sldId="281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8:40:19.738" v="2883" actId="164"/>
          <ac:spMkLst>
            <pc:docMk/>
            <pc:sldMk cId="2705377181" sldId="281"/>
            <ac:spMk id="7" creationId="{A1D7B556-8C05-4EB7-9C48-A7D4F1C12DF3}"/>
          </ac:spMkLst>
        </pc:spChg>
        <pc:spChg chg="add mod">
          <ac:chgData name="Михаил Попов" userId="1ff28dec684c2c56" providerId="LiveId" clId="{03013DFD-3B55-4A90-B38C-60752F0AB917}" dt="2020-09-05T18:40:19.738" v="2883" actId="164"/>
          <ac:spMkLst>
            <pc:docMk/>
            <pc:sldMk cId="2705377181" sldId="281"/>
            <ac:spMk id="9" creationId="{23D4B598-CCB4-4233-8D8C-97E631B7E012}"/>
          </ac:spMkLst>
        </pc:spChg>
        <pc:grpChg chg="add mod">
          <ac:chgData name="Михаил Попов" userId="1ff28dec684c2c56" providerId="LiveId" clId="{03013DFD-3B55-4A90-B38C-60752F0AB917}" dt="2020-09-05T18:40:19.738" v="2883" actId="164"/>
          <ac:grpSpMkLst>
            <pc:docMk/>
            <pc:sldMk cId="2705377181" sldId="281"/>
            <ac:grpSpMk id="10" creationId="{0CE2D346-94D7-48BD-B8E2-918770CA76C2}"/>
          </ac:grpSpMkLst>
        </pc:grpChg>
        <pc:picChg chg="add mod">
          <ac:chgData name="Михаил Попов" userId="1ff28dec684c2c56" providerId="LiveId" clId="{03013DFD-3B55-4A90-B38C-60752F0AB917}" dt="2020-09-05T18:40:19.738" v="2883" actId="164"/>
          <ac:picMkLst>
            <pc:docMk/>
            <pc:sldMk cId="2705377181" sldId="281"/>
            <ac:picMk id="6" creationId="{EDD5CA9B-9A52-439A-AFC6-EC6F59164EDC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44:14.004" v="2886" actId="1076"/>
        <pc:sldMkLst>
          <pc:docMk/>
          <pc:sldMk cId="1878353319" sldId="282"/>
        </pc:sldMkLst>
        <pc:spChg chg="mod">
          <ac:chgData name="Михаил Попов" userId="1ff28dec684c2c56" providerId="LiveId" clId="{03013DFD-3B55-4A90-B38C-60752F0AB917}" dt="2020-09-05T18:16:16.939" v="2703" actId="20577"/>
          <ac:spMkLst>
            <pc:docMk/>
            <pc:sldMk cId="1878353319" sldId="282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0:36.453" v="2884" actId="478"/>
          <ac:spMkLst>
            <pc:docMk/>
            <pc:sldMk cId="1878353319" sldId="282"/>
            <ac:spMk id="3" creationId="{10964EB1-5EDD-4842-BC7B-ACBC9432B9BE}"/>
          </ac:spMkLst>
        </pc:spChg>
        <pc:picChg chg="add mod">
          <ac:chgData name="Михаил Попов" userId="1ff28dec684c2c56" providerId="LiveId" clId="{03013DFD-3B55-4A90-B38C-60752F0AB917}" dt="2020-09-05T18:44:14.004" v="2886" actId="1076"/>
          <ac:picMkLst>
            <pc:docMk/>
            <pc:sldMk cId="1878353319" sldId="282"/>
            <ac:picMk id="6" creationId="{1CEF2F30-574B-4112-A602-0711F8C3ECC9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45:25.942" v="2889" actId="1076"/>
        <pc:sldMkLst>
          <pc:docMk/>
          <pc:sldMk cId="772234138" sldId="283"/>
        </pc:sldMkLst>
        <pc:spChg chg="mod">
          <ac:chgData name="Михаил Попов" userId="1ff28dec684c2c56" providerId="LiveId" clId="{03013DFD-3B55-4A90-B38C-60752F0AB917}" dt="2020-09-05T18:16:46.672" v="2742" actId="20577"/>
          <ac:spMkLst>
            <pc:docMk/>
            <pc:sldMk cId="772234138" sldId="283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5:21.292" v="2887" actId="478"/>
          <ac:spMkLst>
            <pc:docMk/>
            <pc:sldMk cId="772234138" sldId="283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6" creationId="{4BEFDC66-67FB-43C1-8F06-D115F3DA19D1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8" creationId="{2A3B91E7-B52F-4CD0-90F9-02FD38176ABE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0" creationId="{9638D942-345C-4F8A-92DE-D2F9F60FCA0D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2" creationId="{8DA93669-52B7-4841-8AD3-C513BD194A81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4" creationId="{0B7DFEEC-A8C8-4B07-B22C-4F7032EF81DD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6" creationId="{BF6494C0-01E4-4945-A195-9D1742BC6C02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8" creationId="{D61CA241-3D98-4B9C-B549-6AF07359C061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0" creationId="{381BA23C-A2E7-4286-971A-83B65E57F4B4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2" creationId="{964A5F96-42D3-4142-B22B-A145198D7C29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4" creationId="{D53DCD81-3E39-4487-B3D8-0528CBC5DCAA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6" creationId="{7B2D6A10-3208-4547-8271-B9AB6E976D2D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8" creationId="{A998C9E6-A954-40C8-A067-844E9EC51DE7}"/>
          </ac:spMkLst>
        </pc:spChg>
      </pc:sldChg>
      <pc:sldChg chg="addSp delSp modSp add mod">
        <pc:chgData name="Михаил Попов" userId="1ff28dec684c2c56" providerId="LiveId" clId="{03013DFD-3B55-4A90-B38C-60752F0AB917}" dt="2020-09-05T18:45:43.315" v="2891" actId="22"/>
        <pc:sldMkLst>
          <pc:docMk/>
          <pc:sldMk cId="1952297650" sldId="284"/>
        </pc:sldMkLst>
        <pc:spChg chg="mod">
          <ac:chgData name="Михаил Попов" userId="1ff28dec684c2c56" providerId="LiveId" clId="{03013DFD-3B55-4A90-B38C-60752F0AB917}" dt="2020-09-05T18:17:09.055" v="2788" actId="20577"/>
          <ac:spMkLst>
            <pc:docMk/>
            <pc:sldMk cId="1952297650" sldId="284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5:41.499" v="2890" actId="478"/>
          <ac:spMkLst>
            <pc:docMk/>
            <pc:sldMk cId="1952297650" sldId="284"/>
            <ac:spMk id="3" creationId="{10964EB1-5EDD-4842-BC7B-ACBC9432B9BE}"/>
          </ac:spMkLst>
        </pc:spChg>
        <pc:picChg chg="add">
          <ac:chgData name="Михаил Попов" userId="1ff28dec684c2c56" providerId="LiveId" clId="{03013DFD-3B55-4A90-B38C-60752F0AB917}" dt="2020-09-05T18:45:43.315" v="2891" actId="22"/>
          <ac:picMkLst>
            <pc:docMk/>
            <pc:sldMk cId="1952297650" sldId="284"/>
            <ac:picMk id="6" creationId="{CFB95A1D-1068-4E43-A513-5ABED0F8EDAD}"/>
          </ac:picMkLst>
        </pc:picChg>
        <pc:picChg chg="add">
          <ac:chgData name="Михаил Попов" userId="1ff28dec684c2c56" providerId="LiveId" clId="{03013DFD-3B55-4A90-B38C-60752F0AB917}" dt="2020-09-05T18:45:43.315" v="2891" actId="22"/>
          <ac:picMkLst>
            <pc:docMk/>
            <pc:sldMk cId="1952297650" sldId="284"/>
            <ac:picMk id="8" creationId="{F8FD4404-70F7-4AA3-9FDB-296274E2634F}"/>
          </ac:picMkLst>
        </pc:picChg>
      </pc:sldChg>
      <pc:sldChg chg="addSp delSp modSp add mod delAnim">
        <pc:chgData name="Михаил Попов" userId="1ff28dec684c2c56" providerId="LiveId" clId="{03013DFD-3B55-4A90-B38C-60752F0AB917}" dt="2020-09-05T20:07:14.703" v="2909" actId="478"/>
        <pc:sldMkLst>
          <pc:docMk/>
          <pc:sldMk cId="2184441789" sldId="285"/>
        </pc:sldMkLst>
        <pc:spChg chg="add del mod">
          <ac:chgData name="Михаил Попов" userId="1ff28dec684c2c56" providerId="LiveId" clId="{03013DFD-3B55-4A90-B38C-60752F0AB917}" dt="2020-09-05T20:00:51.212" v="2899" actId="478"/>
          <ac:spMkLst>
            <pc:docMk/>
            <pc:sldMk cId="2184441789" sldId="285"/>
            <ac:spMk id="10" creationId="{2F23E85E-EA10-4A05-94A0-4BBE7676DF7C}"/>
          </ac:spMkLst>
        </pc:sp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5" creationId="{09F4B94B-F3DA-48BB-94A0-42E4DD77498D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6" creationId="{23D88561-C616-488F-BDE0-8B09305B3CB6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7" creationId="{3684A101-39AF-4A37-894E-42F53BE35F64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8" creationId="{1C07601B-1F5C-45DE-8406-1978E5A1F039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9" creationId="{CBF76E17-E902-435C-8DDD-57BFAE630B6B}"/>
          </ac:picMkLst>
        </pc:picChg>
        <pc:picChg chg="add del mod">
          <ac:chgData name="Михаил Попов" userId="1ff28dec684c2c56" providerId="LiveId" clId="{03013DFD-3B55-4A90-B38C-60752F0AB917}" dt="2020-09-05T20:07:08.319" v="2907" actId="478"/>
          <ac:picMkLst>
            <pc:docMk/>
            <pc:sldMk cId="2184441789" sldId="285"/>
            <ac:picMk id="12" creationId="{F942405C-FA11-4867-8E88-4C146B118715}"/>
          </ac:picMkLst>
        </pc:picChg>
        <pc:picChg chg="add del">
          <ac:chgData name="Михаил Попов" userId="1ff28dec684c2c56" providerId="LiveId" clId="{03013DFD-3B55-4A90-B38C-60752F0AB917}" dt="2020-09-05T20:07:14.703" v="2909" actId="478"/>
          <ac:picMkLst>
            <pc:docMk/>
            <pc:sldMk cId="2184441789" sldId="285"/>
            <ac:picMk id="14" creationId="{CEB0DA0F-ACC4-4E56-9590-050059CB94BD}"/>
          </ac:picMkLst>
        </pc:picChg>
      </pc:sldChg>
      <pc:sldChg chg="addSp delSp modSp add mod modAnim">
        <pc:chgData name="Михаил Попов" userId="1ff28dec684c2c56" providerId="LiveId" clId="{03013DFD-3B55-4A90-B38C-60752F0AB917}" dt="2020-09-06T13:43:04.736" v="4157"/>
        <pc:sldMkLst>
          <pc:docMk/>
          <pc:sldMk cId="2641460436" sldId="286"/>
        </pc:sldMkLst>
        <pc:spChg chg="mod">
          <ac:chgData name="Михаил Попов" userId="1ff28dec684c2c56" providerId="LiveId" clId="{03013DFD-3B55-4A90-B38C-60752F0AB917}" dt="2020-09-05T20:07:39.552" v="2932" actId="20577"/>
          <ac:spMkLst>
            <pc:docMk/>
            <pc:sldMk cId="2641460436" sldId="286"/>
            <ac:spMk id="2" creationId="{A8E2A108-8F22-48F7-817E-3B2522E74052}"/>
          </ac:spMkLst>
        </pc:spChg>
        <pc:picChg chg="add mod">
          <ac:chgData name="Михаил Попов" userId="1ff28dec684c2c56" providerId="LiveId" clId="{03013DFD-3B55-4A90-B38C-60752F0AB917}" dt="2020-09-06T13:42:03.629" v="4154" actId="1076"/>
          <ac:picMkLst>
            <pc:docMk/>
            <pc:sldMk cId="2641460436" sldId="286"/>
            <ac:picMk id="5" creationId="{2662BA21-C63D-4F3E-B781-98971C122758}"/>
          </ac:picMkLst>
        </pc:picChg>
        <pc:picChg chg="add mod">
          <ac:chgData name="Михаил Попов" userId="1ff28dec684c2c56" providerId="LiveId" clId="{03013DFD-3B55-4A90-B38C-60752F0AB917}" dt="2020-09-06T13:41:58.161" v="4152" actId="1076"/>
          <ac:picMkLst>
            <pc:docMk/>
            <pc:sldMk cId="2641460436" sldId="286"/>
            <ac:picMk id="7" creationId="{A3083B82-DF36-4DB1-8B92-2271BC360F65}"/>
          </ac:picMkLst>
        </pc:picChg>
        <pc:picChg chg="add mod">
          <ac:chgData name="Михаил Попов" userId="1ff28dec684c2c56" providerId="LiveId" clId="{03013DFD-3B55-4A90-B38C-60752F0AB917}" dt="2020-09-06T13:41:53.731" v="4150" actId="1076"/>
          <ac:picMkLst>
            <pc:docMk/>
            <pc:sldMk cId="2641460436" sldId="286"/>
            <ac:picMk id="9" creationId="{90524514-A7C1-4E89-9629-72409B40B6FC}"/>
          </ac:picMkLst>
        </pc:picChg>
        <pc:picChg chg="del">
          <ac:chgData name="Михаил Попов" userId="1ff28dec684c2c56" providerId="LiveId" clId="{03013DFD-3B55-4A90-B38C-60752F0AB917}" dt="2020-09-05T20:07:20.444" v="2911" actId="478"/>
          <ac:picMkLst>
            <pc:docMk/>
            <pc:sldMk cId="2641460436" sldId="286"/>
            <ac:picMk id="12" creationId="{F942405C-FA11-4867-8E88-4C146B118715}"/>
          </ac:picMkLst>
        </pc:picChg>
      </pc:sldChg>
      <pc:sldChg chg="addSp modSp add mod">
        <pc:chgData name="Михаил Попов" userId="1ff28dec684c2c56" providerId="LiveId" clId="{03013DFD-3B55-4A90-B38C-60752F0AB917}" dt="2020-09-05T20:16:22.338" v="2975" actId="1076"/>
        <pc:sldMkLst>
          <pc:docMk/>
          <pc:sldMk cId="3170800377" sldId="287"/>
        </pc:sldMkLst>
        <pc:spChg chg="mod">
          <ac:chgData name="Михаил Попов" userId="1ff28dec684c2c56" providerId="LiveId" clId="{03013DFD-3B55-4A90-B38C-60752F0AB917}" dt="2020-09-05T20:07:59.912" v="2941" actId="20577"/>
          <ac:spMkLst>
            <pc:docMk/>
            <pc:sldMk cId="3170800377" sldId="287"/>
            <ac:spMk id="2" creationId="{A8E2A108-8F22-48F7-817E-3B2522E74052}"/>
          </ac:spMkLst>
        </pc:spChg>
        <pc:picChg chg="add mod">
          <ac:chgData name="Михаил Попов" userId="1ff28dec684c2c56" providerId="LiveId" clId="{03013DFD-3B55-4A90-B38C-60752F0AB917}" dt="2020-09-05T20:16:22.338" v="2975" actId="1076"/>
          <ac:picMkLst>
            <pc:docMk/>
            <pc:sldMk cId="3170800377" sldId="287"/>
            <ac:picMk id="3" creationId="{97A70635-5E1A-47AA-9CBC-7456B49619E4}"/>
          </ac:picMkLst>
        </pc:picChg>
        <pc:picChg chg="mod">
          <ac:chgData name="Михаил Попов" userId="1ff28dec684c2c56" providerId="LiveId" clId="{03013DFD-3B55-4A90-B38C-60752F0AB917}" dt="2020-09-05T20:16:19.925" v="2974" actId="1076"/>
          <ac:picMkLst>
            <pc:docMk/>
            <pc:sldMk cId="3170800377" sldId="287"/>
            <ac:picMk id="12" creationId="{F942405C-FA11-4867-8E88-4C146B118715}"/>
          </ac:picMkLst>
        </pc:picChg>
      </pc:sldChg>
      <pc:sldChg chg="addSp delSp modSp add mod">
        <pc:chgData name="Михаил Попов" userId="1ff28dec684c2c56" providerId="LiveId" clId="{03013DFD-3B55-4A90-B38C-60752F0AB917}" dt="2020-09-05T20:16:27.168" v="2976" actId="1076"/>
        <pc:sldMkLst>
          <pc:docMk/>
          <pc:sldMk cId="4011878050" sldId="288"/>
        </pc:sldMkLst>
        <pc:picChg chg="mod">
          <ac:chgData name="Михаил Попов" userId="1ff28dec684c2c56" providerId="LiveId" clId="{03013DFD-3B55-4A90-B38C-60752F0AB917}" dt="2020-09-05T20:16:27.168" v="2976" actId="1076"/>
          <ac:picMkLst>
            <pc:docMk/>
            <pc:sldMk cId="4011878050" sldId="288"/>
            <ac:picMk id="3" creationId="{97A70635-5E1A-47AA-9CBC-7456B49619E4}"/>
          </ac:picMkLst>
        </pc:picChg>
        <pc:picChg chg="add mod">
          <ac:chgData name="Михаил Попов" userId="1ff28dec684c2c56" providerId="LiveId" clId="{03013DFD-3B55-4A90-B38C-60752F0AB917}" dt="2020-09-05T20:09:15.219" v="2950" actId="1076"/>
          <ac:picMkLst>
            <pc:docMk/>
            <pc:sldMk cId="4011878050" sldId="288"/>
            <ac:picMk id="5" creationId="{866C7FC9-72B7-4AD7-B688-1BFE857FB750}"/>
          </ac:picMkLst>
        </pc:picChg>
        <pc:picChg chg="del">
          <ac:chgData name="Михаил Попов" userId="1ff28dec684c2c56" providerId="LiveId" clId="{03013DFD-3B55-4A90-B38C-60752F0AB917}" dt="2020-09-05T20:09:07.405" v="2948" actId="478"/>
          <ac:picMkLst>
            <pc:docMk/>
            <pc:sldMk cId="4011878050" sldId="288"/>
            <ac:picMk id="12" creationId="{F942405C-FA11-4867-8E88-4C146B118715}"/>
          </ac:picMkLst>
        </pc:picChg>
      </pc:sldChg>
      <pc:sldChg chg="addSp delSp modSp add mod modAnim">
        <pc:chgData name="Михаил Попов" userId="1ff28dec684c2c56" providerId="LiveId" clId="{03013DFD-3B55-4A90-B38C-60752F0AB917}" dt="2020-09-06T21:43:39.339" v="5278"/>
        <pc:sldMkLst>
          <pc:docMk/>
          <pc:sldMk cId="1744413449" sldId="289"/>
        </pc:sldMkLst>
        <pc:spChg chg="del">
          <ac:chgData name="Михаил Попов" userId="1ff28dec684c2c56" providerId="LiveId" clId="{03013DFD-3B55-4A90-B38C-60752F0AB917}" dt="2020-09-05T20:13:31.391" v="2964" actId="478"/>
          <ac:spMkLst>
            <pc:docMk/>
            <pc:sldMk cId="1744413449" sldId="289"/>
            <ac:spMk id="2" creationId="{A8E2A108-8F22-48F7-817E-3B2522E74052}"/>
          </ac:spMkLst>
        </pc:spChg>
        <pc:spChg chg="add del mod">
          <ac:chgData name="Михаил Попов" userId="1ff28dec684c2c56" providerId="LiveId" clId="{03013DFD-3B55-4A90-B38C-60752F0AB917}" dt="2020-09-05T20:13:33.277" v="2965" actId="478"/>
          <ac:spMkLst>
            <pc:docMk/>
            <pc:sldMk cId="1744413449" sldId="289"/>
            <ac:spMk id="10" creationId="{43BC18DA-F786-452E-862C-ACA1849D5CF7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15" creationId="{82A06895-A5DC-4D90-B828-628ABA1B044D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17" creationId="{3467EEA9-C8AC-436A-97A0-3F756B273857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19" creationId="{7ECB0A68-070E-4C0B-A769-A7196FF92211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21" creationId="{D407319C-487E-49F1-B469-DBDBE136C484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23" creationId="{CF558DE5-9DF2-4D20-B96F-495A92460E2C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25" creationId="{3787ED40-D22A-4778-866D-3EE761275E4D}"/>
          </ac:spMkLst>
        </pc:spChg>
        <pc:grpChg chg="add mod">
          <ac:chgData name="Михаил Попов" userId="1ff28dec684c2c56" providerId="LiveId" clId="{03013DFD-3B55-4A90-B38C-60752F0AB917}" dt="2020-09-05T20:53:38.765" v="3079" actId="1076"/>
          <ac:grpSpMkLst>
            <pc:docMk/>
            <pc:sldMk cId="1744413449" sldId="289"/>
            <ac:grpSpMk id="26" creationId="{F98B9AE0-31CF-4A6B-85C6-CBF3ABDB6EB0}"/>
          </ac:grpSpMkLst>
        </pc:grpChg>
        <pc:picChg chg="del">
          <ac:chgData name="Михаил Попов" userId="1ff28dec684c2c56" providerId="LiveId" clId="{03013DFD-3B55-4A90-B38C-60752F0AB917}" dt="2020-09-05T20:11:23.155" v="2952" actId="478"/>
          <ac:picMkLst>
            <pc:docMk/>
            <pc:sldMk cId="1744413449" sldId="289"/>
            <ac:picMk id="3" creationId="{97A70635-5E1A-47AA-9CBC-7456B49619E4}"/>
          </ac:picMkLst>
        </pc:picChg>
        <pc:picChg chg="add mod">
          <ac:chgData name="Михаил Попов" userId="1ff28dec684c2c56" providerId="LiveId" clId="{03013DFD-3B55-4A90-B38C-60752F0AB917}" dt="2020-09-05T20:13:45.633" v="2968" actId="1076"/>
          <ac:picMkLst>
            <pc:docMk/>
            <pc:sldMk cId="1744413449" sldId="289"/>
            <ac:picMk id="5" creationId="{19716657-ED08-46BB-85AF-25BD68E8DE1C}"/>
          </ac:picMkLst>
        </pc:picChg>
        <pc:picChg chg="add del mod">
          <ac:chgData name="Михаил Попов" userId="1ff28dec684c2c56" providerId="LiveId" clId="{03013DFD-3B55-4A90-B38C-60752F0AB917}" dt="2020-09-05T20:53:19.244" v="3072" actId="478"/>
          <ac:picMkLst>
            <pc:docMk/>
            <pc:sldMk cId="1744413449" sldId="289"/>
            <ac:picMk id="7" creationId="{E2E586E6-4013-44F8-ACA0-E2C0875FBB3C}"/>
          </ac:picMkLst>
        </pc:picChg>
        <pc:picChg chg="add mod">
          <ac:chgData name="Михаил Попов" userId="1ff28dec684c2c56" providerId="LiveId" clId="{03013DFD-3B55-4A90-B38C-60752F0AB917}" dt="2020-09-05T20:53:38.765" v="3079" actId="1076"/>
          <ac:picMkLst>
            <pc:docMk/>
            <pc:sldMk cId="1744413449" sldId="289"/>
            <ac:picMk id="11" creationId="{94BB7FEB-9CE3-4BCE-9DC1-2A725A12CD27}"/>
          </ac:picMkLst>
        </pc:picChg>
        <pc:picChg chg="mod">
          <ac:chgData name="Михаил Попов" userId="1ff28dec684c2c56" providerId="LiveId" clId="{03013DFD-3B55-4A90-B38C-60752F0AB917}" dt="2020-09-05T20:13:40.581" v="2966" actId="1076"/>
          <ac:picMkLst>
            <pc:docMk/>
            <pc:sldMk cId="1744413449" sldId="289"/>
            <ac:picMk id="12" creationId="{F942405C-FA11-4867-8E88-4C146B118715}"/>
          </ac:picMkLst>
        </pc:picChg>
      </pc:sldChg>
      <pc:sldChg chg="addSp delSp modSp new mod">
        <pc:chgData name="Михаил Попов" userId="1ff28dec684c2c56" providerId="LiveId" clId="{03013DFD-3B55-4A90-B38C-60752F0AB917}" dt="2020-09-05T20:40:53.556" v="2987" actId="21"/>
        <pc:sldMkLst>
          <pc:docMk/>
          <pc:sldMk cId="3089950547" sldId="290"/>
        </pc:sldMkLst>
        <pc:spChg chg="del">
          <ac:chgData name="Михаил Попов" userId="1ff28dec684c2c56" providerId="LiveId" clId="{03013DFD-3B55-4A90-B38C-60752F0AB917}" dt="2020-09-05T20:13:26.838" v="2963" actId="478"/>
          <ac:spMkLst>
            <pc:docMk/>
            <pc:sldMk cId="3089950547" sldId="290"/>
            <ac:spMk id="2" creationId="{06C5D135-6AC6-444E-963D-D0976E1834C9}"/>
          </ac:spMkLst>
        </pc:spChg>
        <pc:spChg chg="del">
          <ac:chgData name="Михаил Попов" userId="1ff28dec684c2c56" providerId="LiveId" clId="{03013DFD-3B55-4A90-B38C-60752F0AB917}" dt="2020-09-05T20:13:22.604" v="2961" actId="478"/>
          <ac:spMkLst>
            <pc:docMk/>
            <pc:sldMk cId="3089950547" sldId="290"/>
            <ac:spMk id="3" creationId="{6AD499BA-0FA9-42DD-BCEF-988382317487}"/>
          </ac:spMkLst>
        </pc:spChg>
        <pc:picChg chg="add del mod">
          <ac:chgData name="Михаил Попов" userId="1ff28dec684c2c56" providerId="LiveId" clId="{03013DFD-3B55-4A90-B38C-60752F0AB917}" dt="2020-09-05T20:40:53.556" v="2987" actId="21"/>
          <ac:picMkLst>
            <pc:docMk/>
            <pc:sldMk cId="3089950547" sldId="290"/>
            <ac:picMk id="6" creationId="{33F59EF9-3E8B-46E7-8A81-951EB353C489}"/>
          </ac:picMkLst>
        </pc:picChg>
        <pc:picChg chg="add">
          <ac:chgData name="Михаил Попов" userId="1ff28dec684c2c56" providerId="LiveId" clId="{03013DFD-3B55-4A90-B38C-60752F0AB917}" dt="2020-09-05T20:13:23.813" v="2962"/>
          <ac:picMkLst>
            <pc:docMk/>
            <pc:sldMk cId="3089950547" sldId="290"/>
            <ac:picMk id="2050" creationId="{DED60298-E106-476A-81C9-D9BCA1277E7F}"/>
          </ac:picMkLst>
        </pc:picChg>
      </pc:sldChg>
      <pc:sldChg chg="addSp delSp new mod">
        <pc:chgData name="Михаил Попов" userId="1ff28dec684c2c56" providerId="LiveId" clId="{03013DFD-3B55-4A90-B38C-60752F0AB917}" dt="2020-09-05T20:15:56.900" v="2973" actId="22"/>
        <pc:sldMkLst>
          <pc:docMk/>
          <pc:sldMk cId="1210479919" sldId="291"/>
        </pc:sldMkLst>
        <pc:spChg chg="del">
          <ac:chgData name="Михаил Попов" userId="1ff28dec684c2c56" providerId="LiveId" clId="{03013DFD-3B55-4A90-B38C-60752F0AB917}" dt="2020-09-05T20:15:56.397" v="2972" actId="478"/>
          <ac:spMkLst>
            <pc:docMk/>
            <pc:sldMk cId="1210479919" sldId="291"/>
            <ac:spMk id="2" creationId="{CDBC8E78-B6FD-4120-BC86-52A3857B3331}"/>
          </ac:spMkLst>
        </pc:spChg>
        <pc:spChg chg="del">
          <ac:chgData name="Михаил Попов" userId="1ff28dec684c2c56" providerId="LiveId" clId="{03013DFD-3B55-4A90-B38C-60752F0AB917}" dt="2020-09-05T20:15:54.893" v="2971" actId="478"/>
          <ac:spMkLst>
            <pc:docMk/>
            <pc:sldMk cId="1210479919" sldId="291"/>
            <ac:spMk id="3" creationId="{32B84F63-41AD-40A9-BCB3-EAD218F4569C}"/>
          </ac:spMkLst>
        </pc:spChg>
        <pc:picChg chg="add">
          <ac:chgData name="Михаил Попов" userId="1ff28dec684c2c56" providerId="LiveId" clId="{03013DFD-3B55-4A90-B38C-60752F0AB917}" dt="2020-09-05T20:15:56.900" v="2973" actId="22"/>
          <ac:picMkLst>
            <pc:docMk/>
            <pc:sldMk cId="1210479919" sldId="291"/>
            <ac:picMk id="6" creationId="{6AC950E4-0FF8-4BBB-9341-DE769DC04CD8}"/>
          </ac:picMkLst>
        </pc:picChg>
      </pc:sldChg>
      <pc:sldChg chg="addSp delSp new mod">
        <pc:chgData name="Михаил Попов" userId="1ff28dec684c2c56" providerId="LiveId" clId="{03013DFD-3B55-4A90-B38C-60752F0AB917}" dt="2020-09-05T20:40:56.075" v="2988" actId="22"/>
        <pc:sldMkLst>
          <pc:docMk/>
          <pc:sldMk cId="3460847782" sldId="292"/>
        </pc:sldMkLst>
        <pc:spChg chg="del">
          <ac:chgData name="Михаил Попов" userId="1ff28dec684c2c56" providerId="LiveId" clId="{03013DFD-3B55-4A90-B38C-60752F0AB917}" dt="2020-09-05T20:40:25.300" v="2979" actId="478"/>
          <ac:spMkLst>
            <pc:docMk/>
            <pc:sldMk cId="3460847782" sldId="292"/>
            <ac:spMk id="2" creationId="{BA1F7467-0B93-425B-871E-C420658D131D}"/>
          </ac:spMkLst>
        </pc:spChg>
        <pc:spChg chg="del">
          <ac:chgData name="Михаил Попов" userId="1ff28dec684c2c56" providerId="LiveId" clId="{03013DFD-3B55-4A90-B38C-60752F0AB917}" dt="2020-09-05T20:40:23.805" v="2978" actId="478"/>
          <ac:spMkLst>
            <pc:docMk/>
            <pc:sldMk cId="3460847782" sldId="292"/>
            <ac:spMk id="3" creationId="{D92C0B77-F0C4-476A-88C2-C242447F1A10}"/>
          </ac:spMkLst>
        </pc:spChg>
        <pc:picChg chg="add del">
          <ac:chgData name="Михаил Попов" userId="1ff28dec684c2c56" providerId="LiveId" clId="{03013DFD-3B55-4A90-B38C-60752F0AB917}" dt="2020-09-05T20:40:30.213" v="2981" actId="22"/>
          <ac:picMkLst>
            <pc:docMk/>
            <pc:sldMk cId="3460847782" sldId="292"/>
            <ac:picMk id="6" creationId="{7ED63181-4657-4E23-86FC-36EDF70F736A}"/>
          </ac:picMkLst>
        </pc:picChg>
        <pc:picChg chg="add">
          <ac:chgData name="Михаил Попов" userId="1ff28dec684c2c56" providerId="LiveId" clId="{03013DFD-3B55-4A90-B38C-60752F0AB917}" dt="2020-09-05T20:40:56.075" v="2988" actId="22"/>
          <ac:picMkLst>
            <pc:docMk/>
            <pc:sldMk cId="3460847782" sldId="292"/>
            <ac:picMk id="8" creationId="{189D11C1-3C4A-4FFC-84E5-73EF8FEB720B}"/>
          </ac:picMkLst>
        </pc:picChg>
      </pc:sldChg>
      <pc:sldChg chg="add">
        <pc:chgData name="Михаил Попов" userId="1ff28dec684c2c56" providerId="LiveId" clId="{03013DFD-3B55-4A90-B38C-60752F0AB917}" dt="2020-09-05T20:42:38.070" v="2990"/>
        <pc:sldMkLst>
          <pc:docMk/>
          <pc:sldMk cId="1735827476" sldId="293"/>
        </pc:sldMkLst>
      </pc:sldChg>
      <pc:sldChg chg="addSp modSp add mod modAnim">
        <pc:chgData name="Михаил Попов" userId="1ff28dec684c2c56" providerId="LiveId" clId="{03013DFD-3B55-4A90-B38C-60752F0AB917}" dt="2020-09-05T20:51:18.777" v="3071"/>
        <pc:sldMkLst>
          <pc:docMk/>
          <pc:sldMk cId="563171267" sldId="294"/>
        </pc:sldMkLst>
        <pc:spChg chg="mod">
          <ac:chgData name="Михаил Попов" userId="1ff28dec684c2c56" providerId="LiveId" clId="{03013DFD-3B55-4A90-B38C-60752F0AB917}" dt="2020-09-05T20:46:37.265" v="3026" actId="20577"/>
          <ac:spMkLst>
            <pc:docMk/>
            <pc:sldMk cId="563171267" sldId="294"/>
            <ac:spMk id="2" creationId="{A8E2A108-8F22-48F7-817E-3B2522E74052}"/>
          </ac:spMkLst>
        </pc:spChg>
        <pc:spChg chg="add mod">
          <ac:chgData name="Михаил Попов" userId="1ff28dec684c2c56" providerId="LiveId" clId="{03013DFD-3B55-4A90-B38C-60752F0AB917}" dt="2020-09-05T20:47:23.917" v="3035" actId="14100"/>
          <ac:spMkLst>
            <pc:docMk/>
            <pc:sldMk cId="563171267" sldId="294"/>
            <ac:spMk id="6" creationId="{15A24018-F705-43A6-8A1C-336AC52B6D83}"/>
          </ac:spMkLst>
        </pc:spChg>
        <pc:picChg chg="add mod">
          <ac:chgData name="Михаил Попов" userId="1ff28dec684c2c56" providerId="LiveId" clId="{03013DFD-3B55-4A90-B38C-60752F0AB917}" dt="2020-09-05T20:47:09.977" v="3030" actId="1076"/>
          <ac:picMkLst>
            <pc:docMk/>
            <pc:sldMk cId="563171267" sldId="294"/>
            <ac:picMk id="5" creationId="{47A07D6D-E501-4B0D-86A4-9CC9FDB8415E}"/>
          </ac:picMkLst>
        </pc:picChg>
        <pc:cxnChg chg="add mod">
          <ac:chgData name="Михаил Попов" userId="1ff28dec684c2c56" providerId="LiveId" clId="{03013DFD-3B55-4A90-B38C-60752F0AB917}" dt="2020-09-05T20:48:37.542" v="3052" actId="692"/>
          <ac:cxnSpMkLst>
            <pc:docMk/>
            <pc:sldMk cId="563171267" sldId="294"/>
            <ac:cxnSpMk id="7" creationId="{AAF9E949-FBC8-4877-B789-31D438AB56E4}"/>
          </ac:cxnSpMkLst>
        </pc:cxnChg>
        <pc:cxnChg chg="add mod">
          <ac:chgData name="Михаил Попов" userId="1ff28dec684c2c56" providerId="LiveId" clId="{03013DFD-3B55-4A90-B38C-60752F0AB917}" dt="2020-09-05T20:49:01.305" v="3055" actId="14100"/>
          <ac:cxnSpMkLst>
            <pc:docMk/>
            <pc:sldMk cId="563171267" sldId="294"/>
            <ac:cxnSpMk id="8" creationId="{D84C0A10-BAD4-4F02-98AE-44A776D5BF4A}"/>
          </ac:cxnSpMkLst>
        </pc:cxnChg>
        <pc:cxnChg chg="add mod">
          <ac:chgData name="Михаил Попов" userId="1ff28dec684c2c56" providerId="LiveId" clId="{03013DFD-3B55-4A90-B38C-60752F0AB917}" dt="2020-09-05T20:49:17.987" v="3058" actId="14100"/>
          <ac:cxnSpMkLst>
            <pc:docMk/>
            <pc:sldMk cId="563171267" sldId="294"/>
            <ac:cxnSpMk id="11" creationId="{AA1F1592-DF34-4BC1-A920-739C58B51769}"/>
          </ac:cxnSpMkLst>
        </pc:cxnChg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2993946723" sldId="316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503270751" sldId="317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1097295049" sldId="318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4166135600" sldId="319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1295651481" sldId="320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3550241163" sldId="321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2853365856" sldId="322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598652493" sldId="323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309512277" sldId="328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237255947" sldId="354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934708149" sldId="355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308723173" sldId="356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267873674" sldId="358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16431514" sldId="359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419852834" sldId="360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1437456192" sldId="361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1737512990" sldId="362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617217578" sldId="363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75283372" sldId="364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1394239335" sldId="365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2858648908" sldId="366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2185704209" sldId="367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304773944" sldId="368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1891166435" sldId="369"/>
        </pc:sldMkLst>
      </pc:sldChg>
      <pc:sldChg chg="addSp delSp modSp add mod modAnim">
        <pc:chgData name="Михаил Попов" userId="1ff28dec684c2c56" providerId="LiveId" clId="{03013DFD-3B55-4A90-B38C-60752F0AB917}" dt="2020-09-05T22:54:23.163" v="3788" actId="1076"/>
        <pc:sldMkLst>
          <pc:docMk/>
          <pc:sldMk cId="3571253509" sldId="371"/>
        </pc:sldMkLst>
        <pc:spChg chg="mod">
          <ac:chgData name="Михаил Попов" userId="1ff28dec684c2c56" providerId="LiveId" clId="{03013DFD-3B55-4A90-B38C-60752F0AB917}" dt="2020-09-05T22:06:24.596" v="3613" actId="2711"/>
          <ac:spMkLst>
            <pc:docMk/>
            <pc:sldMk cId="3571253509" sldId="371"/>
            <ac:spMk id="2" creationId="{ED84CC2A-6BC4-4856-B2A7-8B18F8448386}"/>
          </ac:spMkLst>
        </pc:spChg>
        <pc:spChg chg="add mod">
          <ac:chgData name="Михаил Попов" userId="1ff28dec684c2c56" providerId="LiveId" clId="{03013DFD-3B55-4A90-B38C-60752F0AB917}" dt="2020-09-05T22:54:23.163" v="3788" actId="1076"/>
          <ac:spMkLst>
            <pc:docMk/>
            <pc:sldMk cId="3571253509" sldId="371"/>
            <ac:spMk id="3" creationId="{11F8E7F5-AF16-4C97-9472-91004F04AE60}"/>
          </ac:spMkLst>
        </pc:spChg>
        <pc:spChg chg="mod">
          <ac:chgData name="Михаил Попов" userId="1ff28dec684c2c56" providerId="LiveId" clId="{03013DFD-3B55-4A90-B38C-60752F0AB917}" dt="2020-09-05T21:39:47.412" v="3505" actId="1076"/>
          <ac:spMkLst>
            <pc:docMk/>
            <pc:sldMk cId="3571253509" sldId="371"/>
            <ac:spMk id="6" creationId="{E579ECEB-2584-4C1E-8C43-12637AA76505}"/>
          </ac:spMkLst>
        </pc:spChg>
        <pc:spChg chg="add del mod">
          <ac:chgData name="Михаил Попов" userId="1ff28dec684c2c56" providerId="LiveId" clId="{03013DFD-3B55-4A90-B38C-60752F0AB917}" dt="2020-09-05T21:39:02.557" v="3497" actId="478"/>
          <ac:spMkLst>
            <pc:docMk/>
            <pc:sldMk cId="3571253509" sldId="371"/>
            <ac:spMk id="7" creationId="{1A483D15-85BC-44E4-BF97-0BF7EEB83BA1}"/>
          </ac:spMkLst>
        </pc:spChg>
        <pc:picChg chg="del">
          <ac:chgData name="Михаил Попов" userId="1ff28dec684c2c56" providerId="LiveId" clId="{03013DFD-3B55-4A90-B38C-60752F0AB917}" dt="2020-09-05T21:39:00.585" v="3496" actId="478"/>
          <ac:picMkLst>
            <pc:docMk/>
            <pc:sldMk cId="3571253509" sldId="371"/>
            <ac:picMk id="5" creationId="{0BC446E3-95E7-4C4B-8462-ABA391579722}"/>
          </ac:picMkLst>
        </pc:picChg>
        <pc:picChg chg="mod">
          <ac:chgData name="Михаил Попов" userId="1ff28dec684c2c56" providerId="LiveId" clId="{03013DFD-3B55-4A90-B38C-60752F0AB917}" dt="2020-09-05T21:39:26.456" v="3504" actId="1076"/>
          <ac:picMkLst>
            <pc:docMk/>
            <pc:sldMk cId="3571253509" sldId="371"/>
            <ac:picMk id="12" creationId="{923EB242-8D42-4CBD-BACC-E5A9E8E063A7}"/>
          </ac:picMkLst>
        </pc:picChg>
        <pc:cxnChg chg="del">
          <ac:chgData name="Михаил Попов" userId="1ff28dec684c2c56" providerId="LiveId" clId="{03013DFD-3B55-4A90-B38C-60752F0AB917}" dt="2020-09-05T21:39:05.581" v="3499" actId="478"/>
          <ac:cxnSpMkLst>
            <pc:docMk/>
            <pc:sldMk cId="3571253509" sldId="371"/>
            <ac:cxnSpMk id="8" creationId="{1F77FF2D-C594-4510-836E-B3DE8C15216E}"/>
          </ac:cxnSpMkLst>
        </pc:cxnChg>
        <pc:cxnChg chg="del">
          <ac:chgData name="Михаил Попов" userId="1ff28dec684c2c56" providerId="LiveId" clId="{03013DFD-3B55-4A90-B38C-60752F0AB917}" dt="2020-09-05T21:39:04.159" v="3498" actId="478"/>
          <ac:cxnSpMkLst>
            <pc:docMk/>
            <pc:sldMk cId="3571253509" sldId="371"/>
            <ac:cxnSpMk id="11" creationId="{0E128157-20E4-4EB4-9962-C3231C82EBB2}"/>
          </ac:cxnSpMkLst>
        </pc:cxnChg>
      </pc:sldChg>
      <pc:sldChg chg="addSp delSp modSp add mod">
        <pc:chgData name="Михаил Попов" userId="1ff28dec684c2c56" providerId="LiveId" clId="{03013DFD-3B55-4A90-B38C-60752F0AB917}" dt="2020-09-05T22:54:27.955" v="3789" actId="1076"/>
        <pc:sldMkLst>
          <pc:docMk/>
          <pc:sldMk cId="1841180755" sldId="372"/>
        </pc:sldMkLst>
        <pc:spChg chg="mod">
          <ac:chgData name="Михаил Попов" userId="1ff28dec684c2c56" providerId="LiveId" clId="{03013DFD-3B55-4A90-B38C-60752F0AB917}" dt="2020-09-05T22:06:29.676" v="3614" actId="2711"/>
          <ac:spMkLst>
            <pc:docMk/>
            <pc:sldMk cId="1841180755" sldId="372"/>
            <ac:spMk id="2" creationId="{D4727FEC-D5DA-4ACC-BA27-83731056D6DB}"/>
          </ac:spMkLst>
        </pc:spChg>
        <pc:spChg chg="add mod">
          <ac:chgData name="Михаил Попов" userId="1ff28dec684c2c56" providerId="LiveId" clId="{03013DFD-3B55-4A90-B38C-60752F0AB917}" dt="2020-09-05T22:54:27.955" v="3789" actId="1076"/>
          <ac:spMkLst>
            <pc:docMk/>
            <pc:sldMk cId="1841180755" sldId="372"/>
            <ac:spMk id="3" creationId="{7A330687-587C-488D-B91E-3C61947DCEFD}"/>
          </ac:spMkLst>
        </pc:spChg>
        <pc:spChg chg="add del mod">
          <ac:chgData name="Михаил Попов" userId="1ff28dec684c2c56" providerId="LiveId" clId="{03013DFD-3B55-4A90-B38C-60752F0AB917}" dt="2020-09-05T21:45:04.086" v="3606" actId="478"/>
          <ac:spMkLst>
            <pc:docMk/>
            <pc:sldMk cId="1841180755" sldId="372"/>
            <ac:spMk id="9" creationId="{4F1085DB-1202-4AE9-A0DD-945B0243013B}"/>
          </ac:spMkLst>
        </pc:spChg>
        <pc:picChg chg="del mod">
          <ac:chgData name="Михаил Попов" userId="1ff28dec684c2c56" providerId="LiveId" clId="{03013DFD-3B55-4A90-B38C-60752F0AB917}" dt="2020-09-05T21:45:01.768" v="3605" actId="478"/>
          <ac:picMkLst>
            <pc:docMk/>
            <pc:sldMk cId="1841180755" sldId="372"/>
            <ac:picMk id="5" creationId="{7CCF68D6-49F7-4A5A-8F53-117DAE62D896}"/>
          </ac:picMkLst>
        </pc:picChg>
        <pc:picChg chg="mod">
          <ac:chgData name="Михаил Попов" userId="1ff28dec684c2c56" providerId="LiveId" clId="{03013DFD-3B55-4A90-B38C-60752F0AB917}" dt="2020-09-05T21:44:51.101" v="3604" actId="1076"/>
          <ac:picMkLst>
            <pc:docMk/>
            <pc:sldMk cId="1841180755" sldId="372"/>
            <ac:picMk id="6" creationId="{2BEB4F9A-EC8F-4AE6-BE47-348BEE5B74B3}"/>
          </ac:picMkLst>
        </pc:picChg>
      </pc:sldChg>
      <pc:sldChg chg="addSp delSp modSp add mod modAnim">
        <pc:chgData name="Михаил Попов" userId="1ff28dec684c2c56" providerId="LiveId" clId="{03013DFD-3B55-4A90-B38C-60752F0AB917}" dt="2020-09-05T22:56:21.809" v="3816" actId="14100"/>
        <pc:sldMkLst>
          <pc:docMk/>
          <pc:sldMk cId="4176577803" sldId="373"/>
        </pc:sldMkLst>
        <pc:spChg chg="mod">
          <ac:chgData name="Михаил Попов" userId="1ff28dec684c2c56" providerId="LiveId" clId="{03013DFD-3B55-4A90-B38C-60752F0AB917}" dt="2020-09-05T22:06:35.618" v="3615" actId="2711"/>
          <ac:spMkLst>
            <pc:docMk/>
            <pc:sldMk cId="4176577803" sldId="373"/>
            <ac:spMk id="2" creationId="{19246A83-08C8-443D-BF0A-EDE40DE93985}"/>
          </ac:spMkLst>
        </pc:spChg>
        <pc:spChg chg="add mod ord">
          <ac:chgData name="Михаил Попов" userId="1ff28dec684c2c56" providerId="LiveId" clId="{03013DFD-3B55-4A90-B38C-60752F0AB917}" dt="2020-09-05T22:56:12.174" v="3815" actId="1036"/>
          <ac:spMkLst>
            <pc:docMk/>
            <pc:sldMk cId="4176577803" sldId="373"/>
            <ac:spMk id="3" creationId="{4B0C0C1C-2E9E-41EF-9533-6BD8A236F8EF}"/>
          </ac:spMkLst>
        </pc:spChg>
        <pc:spChg chg="add del mod">
          <ac:chgData name="Михаил Попов" userId="1ff28dec684c2c56" providerId="LiveId" clId="{03013DFD-3B55-4A90-B38C-60752F0AB917}" dt="2020-09-05T22:10:01.174" v="3721" actId="478"/>
          <ac:spMkLst>
            <pc:docMk/>
            <pc:sldMk cId="4176577803" sldId="373"/>
            <ac:spMk id="5" creationId="{887A2440-8830-4658-88F3-D6FC84203193}"/>
          </ac:spMkLst>
        </pc:spChg>
        <pc:grpChg chg="add mod">
          <ac:chgData name="Михаил Попов" userId="1ff28dec684c2c56" providerId="LiveId" clId="{03013DFD-3B55-4A90-B38C-60752F0AB917}" dt="2020-09-05T22:56:21.809" v="3816" actId="14100"/>
          <ac:grpSpMkLst>
            <pc:docMk/>
            <pc:sldMk cId="4176577803" sldId="373"/>
            <ac:grpSpMk id="7" creationId="{AB58A469-51C3-4FC7-8BA3-34345C2656AD}"/>
          </ac:grpSpMkLst>
        </pc:grpChg>
        <pc:picChg chg="del mod">
          <ac:chgData name="Михаил Попов" userId="1ff28dec684c2c56" providerId="LiveId" clId="{03013DFD-3B55-4A90-B38C-60752F0AB917}" dt="2020-09-05T22:09:56.433" v="3720" actId="478"/>
          <ac:picMkLst>
            <pc:docMk/>
            <pc:sldMk cId="4176577803" sldId="373"/>
            <ac:picMk id="8" creationId="{6BBB59E1-E161-4DE1-8FD6-5FB937C3231C}"/>
          </ac:picMkLst>
        </pc:picChg>
        <pc:picChg chg="mod">
          <ac:chgData name="Михаил Попов" userId="1ff28dec684c2c56" providerId="LiveId" clId="{03013DFD-3B55-4A90-B38C-60752F0AB917}" dt="2020-09-05T22:10:05.768" v="3722" actId="1076"/>
          <ac:picMkLst>
            <pc:docMk/>
            <pc:sldMk cId="4176577803" sldId="373"/>
            <ac:picMk id="9" creationId="{9A227E4A-BEE4-4BDA-8080-D92DD0B8C749}"/>
          </ac:picMkLst>
        </pc:picChg>
        <pc:cxnChg chg="mod">
          <ac:chgData name="Михаил Попов" userId="1ff28dec684c2c56" providerId="LiveId" clId="{03013DFD-3B55-4A90-B38C-60752F0AB917}" dt="2020-09-05T22:10:23.706" v="3724" actId="164"/>
          <ac:cxnSpMkLst>
            <pc:docMk/>
            <pc:sldMk cId="4176577803" sldId="373"/>
            <ac:cxnSpMk id="11" creationId="{CA11D99B-DF09-4ADA-BB22-A581BF3F9E2F}"/>
          </ac:cxnSpMkLst>
        </pc:cxnChg>
        <pc:cxnChg chg="mod">
          <ac:chgData name="Михаил Попов" userId="1ff28dec684c2c56" providerId="LiveId" clId="{03013DFD-3B55-4A90-B38C-60752F0AB917}" dt="2020-09-05T22:10:23.706" v="3724" actId="164"/>
          <ac:cxnSpMkLst>
            <pc:docMk/>
            <pc:sldMk cId="4176577803" sldId="373"/>
            <ac:cxnSpMk id="12" creationId="{CAC66A61-038F-4AF9-9DB1-66D8DC4C60A9}"/>
          </ac:cxnSpMkLst>
        </pc:cxnChg>
      </pc:sldChg>
      <pc:sldChg chg="modSp add mod">
        <pc:chgData name="Михаил Попов" userId="1ff28dec684c2c56" providerId="LiveId" clId="{03013DFD-3B55-4A90-B38C-60752F0AB917}" dt="2020-09-05T22:14:51.479" v="3776" actId="1076"/>
        <pc:sldMkLst>
          <pc:docMk/>
          <pc:sldMk cId="749760200" sldId="374"/>
        </pc:sldMkLst>
        <pc:picChg chg="mod">
          <ac:chgData name="Михаил Попов" userId="1ff28dec684c2c56" providerId="LiveId" clId="{03013DFD-3B55-4A90-B38C-60752F0AB917}" dt="2020-09-05T22:14:51.479" v="3776" actId="1076"/>
          <ac:picMkLst>
            <pc:docMk/>
            <pc:sldMk cId="749760200" sldId="374"/>
            <ac:picMk id="5" creationId="{82BDA6E8-787C-4F62-BC12-09084C65B268}"/>
          </ac:picMkLst>
        </pc:picChg>
        <pc:picChg chg="mod">
          <ac:chgData name="Михаил Попов" userId="1ff28dec684c2c56" providerId="LiveId" clId="{03013DFD-3B55-4A90-B38C-60752F0AB917}" dt="2020-09-05T22:14:47.499" v="3775" actId="1076"/>
          <ac:picMkLst>
            <pc:docMk/>
            <pc:sldMk cId="749760200" sldId="374"/>
            <ac:picMk id="6" creationId="{C3A2BB49-F0A3-4D2E-BC74-B107511F1EA4}"/>
          </ac:picMkLst>
        </pc:picChg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917323758" sldId="375"/>
        </pc:sldMkLst>
      </pc:sldChg>
      <pc:sldChg chg="new del">
        <pc:chgData name="Михаил Попов" userId="1ff28dec684c2c56" providerId="LiveId" clId="{03013DFD-3B55-4A90-B38C-60752F0AB917}" dt="2020-09-05T21:02:11.297" v="3084" actId="47"/>
        <pc:sldMkLst>
          <pc:docMk/>
          <pc:sldMk cId="2364665206" sldId="376"/>
        </pc:sldMkLst>
      </pc:sldChg>
      <pc:sldChg chg="addSp delSp modSp add mod">
        <pc:chgData name="Михаил Попов" userId="1ff28dec684c2c56" providerId="LiveId" clId="{03013DFD-3B55-4A90-B38C-60752F0AB917}" dt="2020-09-05T21:12:23.483" v="3225" actId="1076"/>
        <pc:sldMkLst>
          <pc:docMk/>
          <pc:sldMk cId="2401705022" sldId="376"/>
        </pc:sldMkLst>
        <pc:spChg chg="mod">
          <ac:chgData name="Михаил Попов" userId="1ff28dec684c2c56" providerId="LiveId" clId="{03013DFD-3B55-4A90-B38C-60752F0AB917}" dt="2020-09-05T21:07:06.802" v="3174" actId="2711"/>
          <ac:spMkLst>
            <pc:docMk/>
            <pc:sldMk cId="2401705022" sldId="376"/>
            <ac:spMk id="2" creationId="{6E6B226D-F9BF-4E88-9C7F-5A952EEB1E2E}"/>
          </ac:spMkLst>
        </pc:spChg>
        <pc:spChg chg="add mod">
          <ac:chgData name="Михаил Попов" userId="1ff28dec684c2c56" providerId="LiveId" clId="{03013DFD-3B55-4A90-B38C-60752F0AB917}" dt="2020-09-05T21:12:23.483" v="3225" actId="1076"/>
          <ac:spMkLst>
            <pc:docMk/>
            <pc:sldMk cId="2401705022" sldId="376"/>
            <ac:spMk id="3" creationId="{CBE28FF3-74C6-46BE-A3F1-068F9F7E1548}"/>
          </ac:spMkLst>
        </pc:spChg>
        <pc:picChg chg="mod">
          <ac:chgData name="Михаил Попов" userId="1ff28dec684c2c56" providerId="LiveId" clId="{03013DFD-3B55-4A90-B38C-60752F0AB917}" dt="2020-09-05T21:07:34.699" v="3179" actId="1076"/>
          <ac:picMkLst>
            <pc:docMk/>
            <pc:sldMk cId="2401705022" sldId="376"/>
            <ac:picMk id="5" creationId="{AA5226FA-6B08-4B01-862F-33987BB54154}"/>
          </ac:picMkLst>
        </pc:picChg>
        <pc:picChg chg="del mod">
          <ac:chgData name="Михаил Попов" userId="1ff28dec684c2c56" providerId="LiveId" clId="{03013DFD-3B55-4A90-B38C-60752F0AB917}" dt="2020-09-05T21:06:57.173" v="3173" actId="478"/>
          <ac:picMkLst>
            <pc:docMk/>
            <pc:sldMk cId="2401705022" sldId="376"/>
            <ac:picMk id="8" creationId="{5ED18727-84A0-4485-98F7-04D6433AE136}"/>
          </ac:picMkLst>
        </pc:picChg>
      </pc:sldChg>
      <pc:sldChg chg="addSp delSp modSp add mod modAnim">
        <pc:chgData name="Михаил Попов" userId="1ff28dec684c2c56" providerId="LiveId" clId="{03013DFD-3B55-4A90-B38C-60752F0AB917}" dt="2020-09-05T21:12:38.566" v="3229" actId="1035"/>
        <pc:sldMkLst>
          <pc:docMk/>
          <pc:sldMk cId="3163371244" sldId="377"/>
        </pc:sldMkLst>
        <pc:spChg chg="mod">
          <ac:chgData name="Михаил Попов" userId="1ff28dec684c2c56" providerId="LiveId" clId="{03013DFD-3B55-4A90-B38C-60752F0AB917}" dt="2020-09-05T21:11:06.326" v="3219" actId="2711"/>
          <ac:spMkLst>
            <pc:docMk/>
            <pc:sldMk cId="3163371244" sldId="377"/>
            <ac:spMk id="2" creationId="{B4B207E5-DA55-4572-B20D-7F10080D70C5}"/>
          </ac:spMkLst>
        </pc:spChg>
        <pc:spChg chg="add mod ord">
          <ac:chgData name="Михаил Попов" userId="1ff28dec684c2c56" providerId="LiveId" clId="{03013DFD-3B55-4A90-B38C-60752F0AB917}" dt="2020-09-05T21:12:29.603" v="3226" actId="1076"/>
          <ac:spMkLst>
            <pc:docMk/>
            <pc:sldMk cId="3163371244" sldId="377"/>
            <ac:spMk id="3" creationId="{F351CED8-141E-4353-9101-B4C5696E4216}"/>
          </ac:spMkLst>
        </pc:spChg>
        <pc:spChg chg="add del mod">
          <ac:chgData name="Михаил Попов" userId="1ff28dec684c2c56" providerId="LiveId" clId="{03013DFD-3B55-4A90-B38C-60752F0AB917}" dt="2020-09-05T21:09:06.455" v="3194" actId="478"/>
          <ac:spMkLst>
            <pc:docMk/>
            <pc:sldMk cId="3163371244" sldId="377"/>
            <ac:spMk id="12" creationId="{D28EF87B-7B4B-4874-B7C1-88FE550D040D}"/>
          </ac:spMkLst>
        </pc:spChg>
        <pc:spChg chg="add mod ord">
          <ac:chgData name="Михаил Попов" userId="1ff28dec684c2c56" providerId="LiveId" clId="{03013DFD-3B55-4A90-B38C-60752F0AB917}" dt="2020-09-05T21:12:29.603" v="3226" actId="1076"/>
          <ac:spMkLst>
            <pc:docMk/>
            <pc:sldMk cId="3163371244" sldId="377"/>
            <ac:spMk id="14" creationId="{C3225FB2-7792-4B47-BF96-8CE9DD53EA78}"/>
          </ac:spMkLst>
        </pc:spChg>
        <pc:grpChg chg="add mod">
          <ac:chgData name="Михаил Попов" userId="1ff28dec684c2c56" providerId="LiveId" clId="{03013DFD-3B55-4A90-B38C-60752F0AB917}" dt="2020-09-05T21:12:38.566" v="3229" actId="1035"/>
          <ac:grpSpMkLst>
            <pc:docMk/>
            <pc:sldMk cId="3163371244" sldId="377"/>
            <ac:grpSpMk id="15" creationId="{4BB7CE5B-3269-47A6-8CE8-01EEC886AFD3}"/>
          </ac:grpSpMkLst>
        </pc:grpChg>
        <pc:picChg chg="del">
          <ac:chgData name="Михаил Попов" userId="1ff28dec684c2c56" providerId="LiveId" clId="{03013DFD-3B55-4A90-B38C-60752F0AB917}" dt="2020-09-05T21:09:03.943" v="3193" actId="478"/>
          <ac:picMkLst>
            <pc:docMk/>
            <pc:sldMk cId="3163371244" sldId="377"/>
            <ac:picMk id="4" creationId="{634440DF-0379-4E95-9B44-5BA5344EA2FE}"/>
          </ac:picMkLst>
        </pc:picChg>
        <pc:picChg chg="del">
          <ac:chgData name="Михаил Попов" userId="1ff28dec684c2c56" providerId="LiveId" clId="{03013DFD-3B55-4A90-B38C-60752F0AB917}" dt="2020-09-05T21:10:36.141" v="3216" actId="478"/>
          <ac:picMkLst>
            <pc:docMk/>
            <pc:sldMk cId="3163371244" sldId="377"/>
            <ac:picMk id="5" creationId="{C82D54E6-B7AF-4E17-9C42-48DFA698BE01}"/>
          </ac:picMkLst>
        </pc:picChg>
        <pc:picChg chg="mod">
          <ac:chgData name="Михаил Попов" userId="1ff28dec684c2c56" providerId="LiveId" clId="{03013DFD-3B55-4A90-B38C-60752F0AB917}" dt="2020-09-05T21:12:13.967" v="3224" actId="1076"/>
          <ac:picMkLst>
            <pc:docMk/>
            <pc:sldMk cId="3163371244" sldId="377"/>
            <ac:picMk id="6" creationId="{7714418C-9D25-4563-9726-B9D831836BAC}"/>
          </ac:picMkLst>
        </pc:picChg>
        <pc:picChg chg="mod">
          <ac:chgData name="Михаил Попов" userId="1ff28dec684c2c56" providerId="LiveId" clId="{03013DFD-3B55-4A90-B38C-60752F0AB917}" dt="2020-09-05T21:12:13.967" v="3224" actId="1076"/>
          <ac:picMkLst>
            <pc:docMk/>
            <pc:sldMk cId="3163371244" sldId="377"/>
            <ac:picMk id="7" creationId="{5A433713-5F89-4A61-A179-C0C7140CD964}"/>
          </ac:picMkLst>
        </pc:picChg>
        <pc:cxnChg chg="mod">
          <ac:chgData name="Михаил Попов" userId="1ff28dec684c2c56" providerId="LiveId" clId="{03013DFD-3B55-4A90-B38C-60752F0AB917}" dt="2020-09-05T21:11:33.716" v="3221" actId="164"/>
          <ac:cxnSpMkLst>
            <pc:docMk/>
            <pc:sldMk cId="3163371244" sldId="377"/>
            <ac:cxnSpMk id="9" creationId="{24E9C14C-F6D1-4BD3-B456-3A968AA0F691}"/>
          </ac:cxnSpMkLst>
        </pc:cxnChg>
        <pc:cxnChg chg="mod">
          <ac:chgData name="Михаил Попов" userId="1ff28dec684c2c56" providerId="LiveId" clId="{03013DFD-3B55-4A90-B38C-60752F0AB917}" dt="2020-09-05T21:11:33.716" v="3221" actId="164"/>
          <ac:cxnSpMkLst>
            <pc:docMk/>
            <pc:sldMk cId="3163371244" sldId="377"/>
            <ac:cxnSpMk id="10" creationId="{BF0ADEBC-509E-4C15-BD5E-2A7146131AA9}"/>
          </ac:cxnSpMkLst>
        </pc:cxnChg>
      </pc:sldChg>
      <pc:sldChg chg="addSp delSp modSp add mod modAnim">
        <pc:chgData name="Михаил Попов" userId="1ff28dec684c2c56" providerId="LiveId" clId="{03013DFD-3B55-4A90-B38C-60752F0AB917}" dt="2020-09-05T22:53:50.065" v="3787" actId="1076"/>
        <pc:sldMkLst>
          <pc:docMk/>
          <pc:sldMk cId="1512936412" sldId="378"/>
        </pc:sldMkLst>
        <pc:spChg chg="mod">
          <ac:chgData name="Михаил Попов" userId="1ff28dec684c2c56" providerId="LiveId" clId="{03013DFD-3B55-4A90-B38C-60752F0AB917}" dt="2020-09-05T21:27:08.271" v="3359" actId="2711"/>
          <ac:spMkLst>
            <pc:docMk/>
            <pc:sldMk cId="1512936412" sldId="378"/>
            <ac:spMk id="2" creationId="{6AF43704-873B-4FDB-86AD-639DD8532DC9}"/>
          </ac:spMkLst>
        </pc:spChg>
        <pc:spChg chg="add mod ord">
          <ac:chgData name="Михаил Попов" userId="1ff28dec684c2c56" providerId="LiveId" clId="{03013DFD-3B55-4A90-B38C-60752F0AB917}" dt="2020-09-05T22:52:53.878" v="3777" actId="403"/>
          <ac:spMkLst>
            <pc:docMk/>
            <pc:sldMk cId="1512936412" sldId="378"/>
            <ac:spMk id="3" creationId="{EB020F67-05E4-400C-A2AC-F43499610114}"/>
          </ac:spMkLst>
        </pc:spChg>
        <pc:spChg chg="mod">
          <ac:chgData name="Михаил Попов" userId="1ff28dec684c2c56" providerId="LiveId" clId="{03013DFD-3B55-4A90-B38C-60752F0AB917}" dt="2020-09-05T21:30:19.722" v="3374" actId="6549"/>
          <ac:spMkLst>
            <pc:docMk/>
            <pc:sldMk cId="1512936412" sldId="378"/>
            <ac:spMk id="16" creationId="{D4426AF8-B610-4D97-8506-D0FA474BB38D}"/>
          </ac:spMkLst>
        </pc:spChg>
        <pc:grpChg chg="add mod">
          <ac:chgData name="Михаил Попов" userId="1ff28dec684c2c56" providerId="LiveId" clId="{03013DFD-3B55-4A90-B38C-60752F0AB917}" dt="2020-09-05T22:53:45.073" v="3786" actId="14100"/>
          <ac:grpSpMkLst>
            <pc:docMk/>
            <pc:sldMk cId="1512936412" sldId="378"/>
            <ac:grpSpMk id="7" creationId="{B52CA524-3EA1-4935-8545-562189CF428B}"/>
          </ac:grpSpMkLst>
        </pc:grpChg>
        <pc:grpChg chg="add mod">
          <ac:chgData name="Михаил Попов" userId="1ff28dec684c2c56" providerId="LiveId" clId="{03013DFD-3B55-4A90-B38C-60752F0AB917}" dt="2020-09-05T22:53:41.177" v="3785" actId="14100"/>
          <ac:grpSpMkLst>
            <pc:docMk/>
            <pc:sldMk cId="1512936412" sldId="378"/>
            <ac:grpSpMk id="9" creationId="{7F732122-4CB1-48BC-B09E-0F169ECCD4E8}"/>
          </ac:grpSpMkLst>
        </pc:grpChg>
        <pc:picChg chg="mod">
          <ac:chgData name="Михаил Попов" userId="1ff28dec684c2c56" providerId="LiveId" clId="{03013DFD-3B55-4A90-B38C-60752F0AB917}" dt="2020-09-05T21:27:29.807" v="3364" actId="1076"/>
          <ac:picMkLst>
            <pc:docMk/>
            <pc:sldMk cId="1512936412" sldId="378"/>
            <ac:picMk id="4" creationId="{019A1924-0881-4329-88EF-2D7886CC76C7}"/>
          </ac:picMkLst>
        </pc:picChg>
        <pc:picChg chg="del mod">
          <ac:chgData name="Михаил Попов" userId="1ff28dec684c2c56" providerId="LiveId" clId="{03013DFD-3B55-4A90-B38C-60752F0AB917}" dt="2020-09-05T21:26:44.093" v="3356" actId="478"/>
          <ac:picMkLst>
            <pc:docMk/>
            <pc:sldMk cId="1512936412" sldId="378"/>
            <ac:picMk id="5" creationId="{458C6156-F557-45BE-9832-8AACB4B5A744}"/>
          </ac:picMkLst>
        </pc:picChg>
        <pc:cxnChg chg="mod">
          <ac:chgData name="Михаил Попов" userId="1ff28dec684c2c56" providerId="LiveId" clId="{03013DFD-3B55-4A90-B38C-60752F0AB917}" dt="2020-09-05T21:31:09.514" v="3376" actId="164"/>
          <ac:cxnSpMkLst>
            <pc:docMk/>
            <pc:sldMk cId="1512936412" sldId="378"/>
            <ac:cxnSpMk id="6" creationId="{2286439F-ED02-4936-987D-BDFA4EEB432B}"/>
          </ac:cxnSpMkLst>
        </pc:cxnChg>
        <pc:cxnChg chg="mod">
          <ac:chgData name="Михаил Попов" userId="1ff28dec684c2c56" providerId="LiveId" clId="{03013DFD-3B55-4A90-B38C-60752F0AB917}" dt="2020-09-05T21:31:09.514" v="3376" actId="164"/>
          <ac:cxnSpMkLst>
            <pc:docMk/>
            <pc:sldMk cId="1512936412" sldId="378"/>
            <ac:cxnSpMk id="8" creationId="{AD4E08E3-621F-4728-A542-FFD2F1C8F9C5}"/>
          </ac:cxnSpMkLst>
        </pc:cxnChg>
        <pc:cxnChg chg="mod">
          <ac:chgData name="Михаил Попов" userId="1ff28dec684c2c56" providerId="LiveId" clId="{03013DFD-3B55-4A90-B38C-60752F0AB917}" dt="2020-09-05T21:31:14.621" v="3377" actId="164"/>
          <ac:cxnSpMkLst>
            <pc:docMk/>
            <pc:sldMk cId="1512936412" sldId="378"/>
            <ac:cxnSpMk id="10" creationId="{1DBF753B-30C6-4E3C-AEFD-F2914A66CCC6}"/>
          </ac:cxnSpMkLst>
        </pc:cxnChg>
        <pc:cxnChg chg="mod">
          <ac:chgData name="Михаил Попов" userId="1ff28dec684c2c56" providerId="LiveId" clId="{03013DFD-3B55-4A90-B38C-60752F0AB917}" dt="2020-09-05T21:31:14.621" v="3377" actId="164"/>
          <ac:cxnSpMkLst>
            <pc:docMk/>
            <pc:sldMk cId="1512936412" sldId="378"/>
            <ac:cxnSpMk id="12" creationId="{4C090392-6890-4F4A-A4F3-1A6670D2C8EC}"/>
          </ac:cxnSpMkLst>
        </pc:cxnChg>
        <pc:cxnChg chg="mod">
          <ac:chgData name="Михаил Попов" userId="1ff28dec684c2c56" providerId="LiveId" clId="{03013DFD-3B55-4A90-B38C-60752F0AB917}" dt="2020-09-05T22:53:50.065" v="3787" actId="1076"/>
          <ac:cxnSpMkLst>
            <pc:docMk/>
            <pc:sldMk cId="1512936412" sldId="378"/>
            <ac:cxnSpMk id="14" creationId="{3301B3C9-9390-4D26-A27C-D59D51D4D12F}"/>
          </ac:cxnSpMkLst>
        </pc:cxnChg>
      </pc:sldChg>
      <pc:sldChg chg="addSp delSp modSp add mod modAnim">
        <pc:chgData name="Михаил Попов" userId="1ff28dec684c2c56" providerId="LiveId" clId="{03013DFD-3B55-4A90-B38C-60752F0AB917}" dt="2020-09-05T22:56:35.039" v="3818" actId="1076"/>
        <pc:sldMkLst>
          <pc:docMk/>
          <pc:sldMk cId="2774409521" sldId="379"/>
        </pc:sldMkLst>
        <pc:spChg chg="mod">
          <ac:chgData name="Михаил Попов" userId="1ff28dec684c2c56" providerId="LiveId" clId="{03013DFD-3B55-4A90-B38C-60752F0AB917}" dt="2020-09-05T22:11:28.254" v="3729" actId="2711"/>
          <ac:spMkLst>
            <pc:docMk/>
            <pc:sldMk cId="2774409521" sldId="379"/>
            <ac:spMk id="2" creationId="{358C0583-4EC3-413B-854D-DEB2BDFB8926}"/>
          </ac:spMkLst>
        </pc:spChg>
        <pc:spChg chg="add mod ord">
          <ac:chgData name="Михаил Попов" userId="1ff28dec684c2c56" providerId="LiveId" clId="{03013DFD-3B55-4A90-B38C-60752F0AB917}" dt="2020-09-05T22:55:52.217" v="3805" actId="1076"/>
          <ac:spMkLst>
            <pc:docMk/>
            <pc:sldMk cId="2774409521" sldId="379"/>
            <ac:spMk id="3" creationId="{6A4DDE39-3D69-4CDA-8EAE-E09F69C566C7}"/>
          </ac:spMkLst>
        </pc:spChg>
        <pc:spChg chg="add del mod">
          <ac:chgData name="Михаил Попов" userId="1ff28dec684c2c56" providerId="LiveId" clId="{03013DFD-3B55-4A90-B38C-60752F0AB917}" dt="2020-09-05T22:13:25.831" v="3760" actId="478"/>
          <ac:spMkLst>
            <pc:docMk/>
            <pc:sldMk cId="2774409521" sldId="379"/>
            <ac:spMk id="11" creationId="{15EA72C8-6516-4606-BF0C-9AE8B30CC600}"/>
          </ac:spMkLst>
        </pc:spChg>
        <pc:grpChg chg="add mod">
          <ac:chgData name="Михаил Попов" userId="1ff28dec684c2c56" providerId="LiveId" clId="{03013DFD-3B55-4A90-B38C-60752F0AB917}" dt="2020-09-05T22:56:31.554" v="3817" actId="1076"/>
          <ac:grpSpMkLst>
            <pc:docMk/>
            <pc:sldMk cId="2774409521" sldId="379"/>
            <ac:grpSpMk id="14" creationId="{F3980DC6-346D-4C8A-A559-BF6D6D003F2A}"/>
          </ac:grpSpMkLst>
        </pc:grpChg>
        <pc:picChg chg="del mod">
          <ac:chgData name="Михаил Попов" userId="1ff28dec684c2c56" providerId="LiveId" clId="{03013DFD-3B55-4A90-B38C-60752F0AB917}" dt="2020-09-05T22:13:23.649" v="3759" actId="478"/>
          <ac:picMkLst>
            <pc:docMk/>
            <pc:sldMk cId="2774409521" sldId="379"/>
            <ac:picMk id="5" creationId="{95C35E57-EB5F-417B-98CB-C54E86522E69}"/>
          </ac:picMkLst>
        </pc:picChg>
        <pc:picChg chg="mod">
          <ac:chgData name="Михаил Попов" userId="1ff28dec684c2c56" providerId="LiveId" clId="{03013DFD-3B55-4A90-B38C-60752F0AB917}" dt="2020-09-05T22:11:00.402" v="3727" actId="1076"/>
          <ac:picMkLst>
            <pc:docMk/>
            <pc:sldMk cId="2774409521" sldId="379"/>
            <ac:picMk id="6" creationId="{76FD125B-315B-450E-A09A-5DC87F539799}"/>
          </ac:picMkLst>
        </pc:picChg>
        <pc:cxnChg chg="mod">
          <ac:chgData name="Михаил Попов" userId="1ff28dec684c2c56" providerId="LiveId" clId="{03013DFD-3B55-4A90-B38C-60752F0AB917}" dt="2020-09-05T22:55:07.009" v="3794" actId="1076"/>
          <ac:cxnSpMkLst>
            <pc:docMk/>
            <pc:sldMk cId="2774409521" sldId="379"/>
            <ac:cxnSpMk id="7" creationId="{A68D5E6F-CDDF-4538-AC96-D51BB2EA7F06}"/>
          </ac:cxnSpMkLst>
        </pc:cxnChg>
        <pc:cxnChg chg="mod">
          <ac:chgData name="Михаил Попов" userId="1ff28dec684c2c56" providerId="LiveId" clId="{03013DFD-3B55-4A90-B38C-60752F0AB917}" dt="2020-09-05T22:56:35.039" v="3818" actId="1076"/>
          <ac:cxnSpMkLst>
            <pc:docMk/>
            <pc:sldMk cId="2774409521" sldId="379"/>
            <ac:cxnSpMk id="8" creationId="{5996205D-9144-4F19-B999-15406ADCE444}"/>
          </ac:cxnSpMkLst>
        </pc:cxnChg>
        <pc:cxnChg chg="add mod">
          <ac:chgData name="Михаил Попов" userId="1ff28dec684c2c56" providerId="LiveId" clId="{03013DFD-3B55-4A90-B38C-60752F0AB917}" dt="2020-09-05T22:13:58.673" v="3767" actId="164"/>
          <ac:cxnSpMkLst>
            <pc:docMk/>
            <pc:sldMk cId="2774409521" sldId="379"/>
            <ac:cxnSpMk id="13" creationId="{29D8EA6B-4C34-4C74-AC72-183E349C90E4}"/>
          </ac:cxnSpMkLst>
        </pc:cxnChg>
      </pc:sldChg>
      <pc:sldChg chg="add del">
        <pc:chgData name="Михаил Попов" userId="1ff28dec684c2c56" providerId="LiveId" clId="{03013DFD-3B55-4A90-B38C-60752F0AB917}" dt="2020-09-05T23:16:49.112" v="3821" actId="47"/>
        <pc:sldMkLst>
          <pc:docMk/>
          <pc:sldMk cId="459547191" sldId="380"/>
        </pc:sldMkLst>
      </pc:sldChg>
      <pc:sldChg chg="addSp delSp modSp add mod modAnim">
        <pc:chgData name="Михаил Попов" userId="1ff28dec684c2c56" providerId="LiveId" clId="{03013DFD-3B55-4A90-B38C-60752F0AB917}" dt="2020-09-05T23:23:50.702" v="3958"/>
        <pc:sldMkLst>
          <pc:docMk/>
          <pc:sldMk cId="1243922056" sldId="381"/>
        </pc:sldMkLst>
        <pc:spChg chg="add mod">
          <ac:chgData name="Михаил Попов" userId="1ff28dec684c2c56" providerId="LiveId" clId="{03013DFD-3B55-4A90-B38C-60752F0AB917}" dt="2020-09-05T23:23:10.666" v="3953" actId="20577"/>
          <ac:spMkLst>
            <pc:docMk/>
            <pc:sldMk cId="1243922056" sldId="381"/>
            <ac:spMk id="2" creationId="{A8868DC6-D6DE-4EF2-90A1-AF4D56368B07}"/>
          </ac:spMkLst>
        </pc:spChg>
        <pc:spChg chg="add mod">
          <ac:chgData name="Михаил Попов" userId="1ff28dec684c2c56" providerId="LiveId" clId="{03013DFD-3B55-4A90-B38C-60752F0AB917}" dt="2020-09-05T23:18:22.163" v="3861" actId="20577"/>
          <ac:spMkLst>
            <pc:docMk/>
            <pc:sldMk cId="1243922056" sldId="381"/>
            <ac:spMk id="6" creationId="{DAA3F0BE-751A-4113-9E2E-E096AF7EF1A9}"/>
          </ac:spMkLst>
        </pc:spChg>
        <pc:picChg chg="del mod ord">
          <ac:chgData name="Михаил Попов" userId="1ff28dec684c2c56" providerId="LiveId" clId="{03013DFD-3B55-4A90-B38C-60752F0AB917}" dt="2020-09-05T23:23:27.031" v="3954" actId="478"/>
          <ac:picMkLst>
            <pc:docMk/>
            <pc:sldMk cId="1243922056" sldId="381"/>
            <ac:picMk id="5" creationId="{92A948E0-0948-44DF-A508-758122C01229}"/>
          </ac:picMkLst>
        </pc:picChg>
        <pc:picChg chg="mod modCrop">
          <ac:chgData name="Михаил Попов" userId="1ff28dec684c2c56" providerId="LiveId" clId="{03013DFD-3B55-4A90-B38C-60752F0AB917}" dt="2020-09-05T23:18:36.217" v="3866" actId="1076"/>
          <ac:picMkLst>
            <pc:docMk/>
            <pc:sldMk cId="1243922056" sldId="381"/>
            <ac:picMk id="8" creationId="{4B410B44-6562-4388-9C5E-D0B9AD6221F5}"/>
          </ac:picMkLst>
        </pc:picChg>
        <pc:picChg chg="mod">
          <ac:chgData name="Михаил Попов" userId="1ff28dec684c2c56" providerId="LiveId" clId="{03013DFD-3B55-4A90-B38C-60752F0AB917}" dt="2020-09-05T23:23:45.730" v="3957" actId="1076"/>
          <ac:picMkLst>
            <pc:docMk/>
            <pc:sldMk cId="1243922056" sldId="381"/>
            <ac:picMk id="11" creationId="{A6F408C1-1E40-4A3F-A303-919839B5CB17}"/>
          </ac:picMkLst>
        </pc:picChg>
      </pc:sldChg>
      <pc:sldChg chg="add del">
        <pc:chgData name="Михаил Попов" userId="1ff28dec684c2c56" providerId="LiveId" clId="{03013DFD-3B55-4A90-B38C-60752F0AB917}" dt="2020-09-05T23:28:18.349" v="3981" actId="47"/>
        <pc:sldMkLst>
          <pc:docMk/>
          <pc:sldMk cId="4265818766" sldId="382"/>
        </pc:sldMkLst>
      </pc:sldChg>
      <pc:sldChg chg="addSp delSp modSp new mod ord">
        <pc:chgData name="Михаил Попов" userId="1ff28dec684c2c56" providerId="LiveId" clId="{03013DFD-3B55-4A90-B38C-60752F0AB917}" dt="2020-09-06T13:29:38.425" v="4139" actId="108"/>
        <pc:sldMkLst>
          <pc:docMk/>
          <pc:sldMk cId="15178428" sldId="383"/>
        </pc:sldMkLst>
        <pc:spChg chg="mod">
          <ac:chgData name="Михаил Попов" userId="1ff28dec684c2c56" providerId="LiveId" clId="{03013DFD-3B55-4A90-B38C-60752F0AB917}" dt="2020-09-05T22:06:03.758" v="3612" actId="2711"/>
          <ac:spMkLst>
            <pc:docMk/>
            <pc:sldMk cId="15178428" sldId="383"/>
            <ac:spMk id="2" creationId="{E74E5AC5-CC52-45CE-B33C-0C016BFFAF97}"/>
          </ac:spMkLst>
        </pc:spChg>
        <pc:spChg chg="del">
          <ac:chgData name="Михаил Попов" userId="1ff28dec684c2c56" providerId="LiveId" clId="{03013DFD-3B55-4A90-B38C-60752F0AB917}" dt="2020-09-06T13:24:02.843" v="3982" actId="478"/>
          <ac:spMkLst>
            <pc:docMk/>
            <pc:sldMk cId="15178428" sldId="383"/>
            <ac:spMk id="3" creationId="{60193E68-F63C-4482-BDE9-41A615B28A70}"/>
          </ac:spMkLst>
        </pc:spChg>
        <pc:spChg chg="add del">
          <ac:chgData name="Михаил Попов" userId="1ff28dec684c2c56" providerId="LiveId" clId="{03013DFD-3B55-4A90-B38C-60752F0AB917}" dt="2020-09-06T13:25:52.131" v="3996" actId="478"/>
          <ac:spMkLst>
            <pc:docMk/>
            <pc:sldMk cId="15178428" sldId="383"/>
            <ac:spMk id="10" creationId="{204C99FB-6D0B-4277-8A0F-E53BE89C68A7}"/>
          </ac:spMkLst>
        </pc:spChg>
        <pc:spChg chg="add mod">
          <ac:chgData name="Михаил Попов" userId="1ff28dec684c2c56" providerId="LiveId" clId="{03013DFD-3B55-4A90-B38C-60752F0AB917}" dt="2020-09-06T13:29:38.425" v="4139" actId="108"/>
          <ac:spMkLst>
            <pc:docMk/>
            <pc:sldMk cId="15178428" sldId="383"/>
            <ac:spMk id="12" creationId="{F2A5D973-94AD-47F5-AC24-900965440838}"/>
          </ac:spMkLst>
        </pc:spChg>
        <pc:picChg chg="add del">
          <ac:chgData name="Михаил Попов" userId="1ff28dec684c2c56" providerId="LiveId" clId="{03013DFD-3B55-4A90-B38C-60752F0AB917}" dt="2020-09-06T13:24:06.036" v="3984" actId="22"/>
          <ac:picMkLst>
            <pc:docMk/>
            <pc:sldMk cId="15178428" sldId="383"/>
            <ac:picMk id="6" creationId="{0E57DA64-EFE6-47A7-9B97-6866C0BB1B6A}"/>
          </ac:picMkLst>
        </pc:picChg>
        <pc:picChg chg="add mod">
          <ac:chgData name="Михаил Попов" userId="1ff28dec684c2c56" providerId="LiveId" clId="{03013DFD-3B55-4A90-B38C-60752F0AB917}" dt="2020-09-06T13:27:11.634" v="4042" actId="1076"/>
          <ac:picMkLst>
            <pc:docMk/>
            <pc:sldMk cId="15178428" sldId="383"/>
            <ac:picMk id="8" creationId="{AA179053-CA32-4E9E-9EC6-ACDD29CEAA42}"/>
          </ac:picMkLst>
        </pc:picChg>
      </pc:sldChg>
      <pc:sldChg chg="addSp delSp modSp add mod modAnim">
        <pc:chgData name="Михаил Попов" userId="1ff28dec684c2c56" providerId="LiveId" clId="{03013DFD-3B55-4A90-B38C-60752F0AB917}" dt="2020-09-05T23:28:08.784" v="3980"/>
        <pc:sldMkLst>
          <pc:docMk/>
          <pc:sldMk cId="2114006935" sldId="384"/>
        </pc:sldMkLst>
        <pc:spChg chg="mod">
          <ac:chgData name="Михаил Попов" userId="1ff28dec684c2c56" providerId="LiveId" clId="{03013DFD-3B55-4A90-B38C-60752F0AB917}" dt="2020-09-05T23:24:51.937" v="3962" actId="20577"/>
          <ac:spMkLst>
            <pc:docMk/>
            <pc:sldMk cId="2114006935" sldId="384"/>
            <ac:spMk id="2" creationId="{A8868DC6-D6DE-4EF2-90A1-AF4D56368B07}"/>
          </ac:spMkLst>
        </pc:spChg>
        <pc:spChg chg="mod">
          <ac:chgData name="Михаил Попов" userId="1ff28dec684c2c56" providerId="LiveId" clId="{03013DFD-3B55-4A90-B38C-60752F0AB917}" dt="2020-09-05T23:24:58.411" v="3965" actId="20577"/>
          <ac:spMkLst>
            <pc:docMk/>
            <pc:sldMk cId="2114006935" sldId="384"/>
            <ac:spMk id="6" creationId="{DAA3F0BE-751A-4113-9E2E-E096AF7EF1A9}"/>
          </ac:spMkLst>
        </pc:spChg>
        <pc:picChg chg="add mod modCrop">
          <ac:chgData name="Михаил Попов" userId="1ff28dec684c2c56" providerId="LiveId" clId="{03013DFD-3B55-4A90-B38C-60752F0AB917}" dt="2020-09-05T23:25:22.592" v="3973" actId="732"/>
          <ac:picMkLst>
            <pc:docMk/>
            <pc:sldMk cId="2114006935" sldId="384"/>
            <ac:picMk id="3" creationId="{88A0A60E-E35E-42F9-B2F4-83267A970D23}"/>
          </ac:picMkLst>
        </pc:picChg>
        <pc:picChg chg="add mod">
          <ac:chgData name="Михаил Попов" userId="1ff28dec684c2c56" providerId="LiveId" clId="{03013DFD-3B55-4A90-B38C-60752F0AB917}" dt="2020-09-05T23:28:04.221" v="3979" actId="1076"/>
          <ac:picMkLst>
            <pc:docMk/>
            <pc:sldMk cId="2114006935" sldId="384"/>
            <ac:picMk id="5" creationId="{D07DA627-8253-4F39-92FA-43818F9C3BFB}"/>
          </ac:picMkLst>
        </pc:picChg>
        <pc:picChg chg="del">
          <ac:chgData name="Михаил Попов" userId="1ff28dec684c2c56" providerId="LiveId" clId="{03013DFD-3B55-4A90-B38C-60752F0AB917}" dt="2020-09-05T23:25:08.303" v="3966" actId="478"/>
          <ac:picMkLst>
            <pc:docMk/>
            <pc:sldMk cId="2114006935" sldId="384"/>
            <ac:picMk id="8" creationId="{4B410B44-6562-4388-9C5E-D0B9AD6221F5}"/>
          </ac:picMkLst>
        </pc:picChg>
        <pc:picChg chg="del">
          <ac:chgData name="Михаил Попов" userId="1ff28dec684c2c56" providerId="LiveId" clId="{03013DFD-3B55-4A90-B38C-60752F0AB917}" dt="2020-09-05T23:27:45.382" v="3974" actId="478"/>
          <ac:picMkLst>
            <pc:docMk/>
            <pc:sldMk cId="2114006935" sldId="384"/>
            <ac:picMk id="11" creationId="{A6F408C1-1E40-4A3F-A303-919839B5CB17}"/>
          </ac:picMkLst>
        </pc:picChg>
      </pc:sldChg>
      <pc:sldChg chg="addSp delSp modSp new mod modAnim">
        <pc:chgData name="Михаил Попов" userId="1ff28dec684c2c56" providerId="LiveId" clId="{03013DFD-3B55-4A90-B38C-60752F0AB917}" dt="2020-09-06T15:54:00.965" v="4465"/>
        <pc:sldMkLst>
          <pc:docMk/>
          <pc:sldMk cId="529418694" sldId="385"/>
        </pc:sldMkLst>
        <pc:spChg chg="del">
          <ac:chgData name="Михаил Попов" userId="1ff28dec684c2c56" providerId="LiveId" clId="{03013DFD-3B55-4A90-B38C-60752F0AB917}" dt="2020-09-06T15:52:24.053" v="4451" actId="478"/>
          <ac:spMkLst>
            <pc:docMk/>
            <pc:sldMk cId="529418694" sldId="385"/>
            <ac:spMk id="2" creationId="{839EA3D5-83D5-46B2-BD72-0BA70B65F4B4}"/>
          </ac:spMkLst>
        </pc:spChg>
        <pc:spChg chg="del">
          <ac:chgData name="Михаил Попов" userId="1ff28dec684c2c56" providerId="LiveId" clId="{03013DFD-3B55-4A90-B38C-60752F0AB917}" dt="2020-09-06T15:52:15.181" v="4449" actId="478"/>
          <ac:spMkLst>
            <pc:docMk/>
            <pc:sldMk cId="529418694" sldId="385"/>
            <ac:spMk id="3" creationId="{F771DDA9-CD78-445A-A888-FF15406AE51E}"/>
          </ac:spMkLst>
        </pc:spChg>
        <pc:spChg chg="add mod">
          <ac:chgData name="Михаил Попов" userId="1ff28dec684c2c56" providerId="LiveId" clId="{03013DFD-3B55-4A90-B38C-60752F0AB917}" dt="2020-09-06T15:52:24.387" v="4452"/>
          <ac:spMkLst>
            <pc:docMk/>
            <pc:sldMk cId="529418694" sldId="385"/>
            <ac:spMk id="7" creationId="{888EBCD5-1516-43BD-ADB4-378DBD024ADE}"/>
          </ac:spMkLst>
        </pc:spChg>
        <pc:picChg chg="add mod">
          <ac:chgData name="Михаил Попов" userId="1ff28dec684c2c56" providerId="LiveId" clId="{03013DFD-3B55-4A90-B38C-60752F0AB917}" dt="2020-09-06T15:53:48.697" v="4462" actId="1076"/>
          <ac:picMkLst>
            <pc:docMk/>
            <pc:sldMk cId="529418694" sldId="385"/>
            <ac:picMk id="6" creationId="{A463A3BF-1319-4940-B0BC-E625522A757E}"/>
          </ac:picMkLst>
        </pc:picChg>
        <pc:picChg chg="add mod">
          <ac:chgData name="Михаил Попов" userId="1ff28dec684c2c56" providerId="LiveId" clId="{03013DFD-3B55-4A90-B38C-60752F0AB917}" dt="2020-09-06T15:53:53.139" v="4464" actId="1076"/>
          <ac:picMkLst>
            <pc:docMk/>
            <pc:sldMk cId="529418694" sldId="385"/>
            <ac:picMk id="9" creationId="{E814490F-E436-4FD7-A85A-98FC5080EBBB}"/>
          </ac:picMkLst>
        </pc:picChg>
      </pc:sldChg>
      <pc:sldChg chg="modSp add mod">
        <pc:chgData name="Михаил Попов" userId="1ff28dec684c2c56" providerId="LiveId" clId="{03013DFD-3B55-4A90-B38C-60752F0AB917}" dt="2020-09-06T16:05:45.682" v="5217" actId="20577"/>
        <pc:sldMkLst>
          <pc:docMk/>
          <pc:sldMk cId="2746115763" sldId="386"/>
        </pc:sldMkLst>
        <pc:spChg chg="mod">
          <ac:chgData name="Михаил Попов" userId="1ff28dec684c2c56" providerId="LiveId" clId="{03013DFD-3B55-4A90-B38C-60752F0AB917}" dt="2020-09-06T16:05:45.682" v="5217" actId="20577"/>
          <ac:spMkLst>
            <pc:docMk/>
            <pc:sldMk cId="2746115763" sldId="386"/>
            <ac:spMk id="2" creationId="{A8E2A108-8F22-48F7-817E-3B2522E74052}"/>
          </ac:spMkLst>
        </pc:spChg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839170534" sldId="387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298487783" sldId="388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2216346157" sldId="389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085039786" sldId="390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481356781" sldId="391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09983969" sldId="392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3138079823" sldId="393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2674155534" sldId="394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829452234" sldId="395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536127525" sldId="396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531812808" sldId="397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962487564" sldId="398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300319659" sldId="399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2973622181" sldId="400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265770350" sldId="401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712838514" sldId="402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911059187" sldId="403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843343380" sldId="404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2977919940" sldId="405"/>
        </pc:sldMkLst>
      </pc:sldChg>
    </pc:docChg>
  </pc:docChgLst>
  <pc:docChgLst>
    <pc:chgData name="Михаил Попов" userId="1ff28dec684c2c56" providerId="LiveId" clId="{B9A737FB-6E76-443D-8328-F3357465F7CF}"/>
    <pc:docChg chg="delSld modSld">
      <pc:chgData name="Михаил Попов" userId="1ff28dec684c2c56" providerId="LiveId" clId="{B9A737FB-6E76-443D-8328-F3357465F7CF}" dt="2021-09-09T07:19:43.663" v="66" actId="20577"/>
      <pc:docMkLst>
        <pc:docMk/>
      </pc:docMkLst>
      <pc:sldChg chg="modSp mod">
        <pc:chgData name="Михаил Попов" userId="1ff28dec684c2c56" providerId="LiveId" clId="{B9A737FB-6E76-443D-8328-F3357465F7CF}" dt="2021-09-09T07:19:43.663" v="66" actId="20577"/>
        <pc:sldMkLst>
          <pc:docMk/>
          <pc:sldMk cId="1664313011" sldId="275"/>
        </pc:sldMkLst>
        <pc:spChg chg="mod">
          <ac:chgData name="Михаил Попов" userId="1ff28dec684c2c56" providerId="LiveId" clId="{B9A737FB-6E76-443D-8328-F3357465F7CF}" dt="2021-09-09T07:19:43.663" v="66" actId="20577"/>
          <ac:spMkLst>
            <pc:docMk/>
            <pc:sldMk cId="1664313011" sldId="275"/>
            <ac:spMk id="3" creationId="{10964EB1-5EDD-4842-BC7B-ACBC9432B9BE}"/>
          </ac:spMkLst>
        </pc:spChg>
      </pc:sldChg>
      <pc:sldChg chg="modSp mod">
        <pc:chgData name="Михаил Попов" userId="1ff28dec684c2c56" providerId="LiveId" clId="{B9A737FB-6E76-443D-8328-F3357465F7CF}" dt="2021-09-09T07:18:53.826" v="32" actId="20577"/>
        <pc:sldMkLst>
          <pc:docMk/>
          <pc:sldMk cId="3679527479" sldId="278"/>
        </pc:sldMkLst>
        <pc:spChg chg="mod">
          <ac:chgData name="Михаил Попов" userId="1ff28dec684c2c56" providerId="LiveId" clId="{B9A737FB-6E76-443D-8328-F3357465F7CF}" dt="2021-09-09T07:18:53.826" v="32" actId="20577"/>
          <ac:spMkLst>
            <pc:docMk/>
            <pc:sldMk cId="3679527479" sldId="278"/>
            <ac:spMk id="2" creationId="{A8E2A108-8F22-48F7-817E-3B2522E74052}"/>
          </ac:spMkLst>
        </pc:spChg>
      </pc:sldChg>
      <pc:sldChg chg="del">
        <pc:chgData name="Михаил Попов" userId="1ff28dec684c2c56" providerId="LiveId" clId="{B9A737FB-6E76-443D-8328-F3357465F7CF}" dt="2021-09-09T07:18:21.908" v="0" actId="47"/>
        <pc:sldMkLst>
          <pc:docMk/>
          <pc:sldMk cId="2271094028" sldId="279"/>
        </pc:sldMkLst>
      </pc:sldChg>
      <pc:sldChg chg="del">
        <pc:chgData name="Михаил Попов" userId="1ff28dec684c2c56" providerId="LiveId" clId="{B9A737FB-6E76-443D-8328-F3357465F7CF}" dt="2021-09-09T07:18:31.164" v="3" actId="47"/>
        <pc:sldMkLst>
          <pc:docMk/>
          <pc:sldMk cId="3161323158" sldId="280"/>
        </pc:sldMkLst>
      </pc:sldChg>
      <pc:sldChg chg="del">
        <pc:chgData name="Михаил Попов" userId="1ff28dec684c2c56" providerId="LiveId" clId="{B9A737FB-6E76-443D-8328-F3357465F7CF}" dt="2021-09-09T07:18:24.408" v="1" actId="47"/>
        <pc:sldMkLst>
          <pc:docMk/>
          <pc:sldMk cId="2705377181" sldId="281"/>
        </pc:sldMkLst>
      </pc:sldChg>
      <pc:sldChg chg="del">
        <pc:chgData name="Михаил Попов" userId="1ff28dec684c2c56" providerId="LiveId" clId="{B9A737FB-6E76-443D-8328-F3357465F7CF}" dt="2021-09-09T07:18:25.309" v="2" actId="47"/>
        <pc:sldMkLst>
          <pc:docMk/>
          <pc:sldMk cId="772234138" sldId="283"/>
        </pc:sldMkLst>
      </pc:sldChg>
      <pc:sldChg chg="modSp mod">
        <pc:chgData name="Михаил Попов" userId="1ff28dec684c2c56" providerId="LiveId" clId="{B9A737FB-6E76-443D-8328-F3357465F7CF}" dt="2021-09-09T07:18:47.765" v="31" actId="20577"/>
        <pc:sldMkLst>
          <pc:docMk/>
          <pc:sldMk cId="1952297650" sldId="284"/>
        </pc:sldMkLst>
        <pc:spChg chg="mod">
          <ac:chgData name="Михаил Попов" userId="1ff28dec684c2c56" providerId="LiveId" clId="{B9A737FB-6E76-443D-8328-F3357465F7CF}" dt="2021-09-09T07:18:47.765" v="31" actId="20577"/>
          <ac:spMkLst>
            <pc:docMk/>
            <pc:sldMk cId="1952297650" sldId="284"/>
            <ac:spMk id="2" creationId="{A8E2A108-8F22-48F7-817E-3B2522E7405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A603A-52A6-4C89-984F-7A107BF71629}" type="datetimeFigureOut">
              <a:rPr lang="ru-RU" smtClean="0"/>
              <a:t>09.09.2021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A2AED-83E5-425E-A650-FB569BF96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230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A2AED-83E5-425E-A650-FB569BF9661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111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A2AED-83E5-425E-A650-FB569BF96611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5070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A2AED-83E5-425E-A650-FB569BF96611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3549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A2AED-83E5-425E-A650-FB569BF96611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969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A2AED-83E5-425E-A650-FB569BF96611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8441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A2AED-83E5-425E-A650-FB569BF96611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680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788F8-8DB4-4506-8410-2DDF1D7C0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32AA21-9BCD-4B0A-B993-591C0DED1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C2B411-109E-4B37-B3EC-388CAC4D4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BC67-2E1F-4AA5-B329-D2E378A942B4}" type="datetime1">
              <a:rPr lang="ru-RU" smtClean="0"/>
              <a:t>09.09.2021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D0730C-377C-4835-B28A-7DD728F95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E17AF4-A542-41FA-B178-C41CF6A8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2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AB8B2-5ED3-4A55-822F-AAA0FE9D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2E990F8-EB52-4BF3-BDBD-1716C7E62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BB6091-4543-4316-9F9A-AADD41FDF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A6DBA-4736-4498-83E4-4BE03026B204}" type="datetime1">
              <a:rPr lang="ru-RU" smtClean="0"/>
              <a:t>09.09.2021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61121B-C0C2-471B-8522-CDA2989A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B8D178-B2C5-466B-BD93-D9544BD1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41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FD59060-401E-4668-BC9F-19A6D597C7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F5FC8F1-4ACA-422C-9436-0C91E951B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BBE86B-ECE7-4F96-9C9C-4A8B9D61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D7FB5-DB69-4CC1-808E-CF5D745D7DBA}" type="datetime1">
              <a:rPr lang="ru-RU" smtClean="0"/>
              <a:t>09.09.2021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E22052-1FB7-4406-8C98-987FD975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12D65F-D240-490A-BDE4-A2F99127D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07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445B9-D449-4840-8774-CEAF368C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80E4BC-805C-48B1-937E-06FC7483B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64218A-4CC8-4A70-A4A0-024EB310C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67D5-83B9-4C58-8C28-46BA4B238B5B}" type="datetime1">
              <a:rPr lang="ru-RU" smtClean="0"/>
              <a:t>09.09.2021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31E79C-17CC-4FFA-806C-B9829ECF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794657-211A-4333-8495-BAF6A9B6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509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39AB4-C687-4B5F-AF31-224907A1F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3B0288-D07C-426B-BD7D-78498C7AF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167A1F-59F5-4E34-95BE-FBAC81A7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574F-A020-413D-A344-7DABBBF6C9F6}" type="datetime1">
              <a:rPr lang="ru-RU" smtClean="0"/>
              <a:t>09.09.2021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010846-178A-4A6F-94CB-FF2A2253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F52F16-01DE-4B4C-B545-4184A5EE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621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B0CD3-6AED-4DA4-807E-EFB81444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CBB132-F664-4463-BF55-98D834D5F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1C130A-70D0-42E8-A919-5CE0010BF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C5C9DA-3AE4-430E-955E-4786933F2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3D5E-C934-4DE1-90C8-0CE60A96F3E4}" type="datetime1">
              <a:rPr lang="ru-RU" smtClean="0"/>
              <a:t>09.09.2021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5ACF67-A31E-48D4-A71C-B1783EBE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1C0249-AD1F-43DA-A0F6-1036338B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33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53ACE1-3693-44CE-A8A0-17EF65660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89A23B-E722-4B22-9ED4-9BC645C55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F1717B-13EB-4E25-AB04-D382A0186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5D0E48-E91C-4E79-A33B-6FB5001E1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B7D5351-CAE5-461E-8655-146537BE9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D8933D3-7395-48F1-A82B-5D519718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6CE72-2414-48DD-8F27-FE883808D3F7}" type="datetime1">
              <a:rPr lang="ru-RU" smtClean="0"/>
              <a:t>09.09.2021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5040F39-D36E-431E-B864-5A3E429EE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8786F13-6154-4B65-82B1-D6F7E379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01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A3E61-06AB-42B5-AF23-A798D443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8D442A-ED53-4955-83D9-1A18C0A10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926A1-B104-47BF-AE64-E1127550839B}" type="datetime1">
              <a:rPr lang="ru-RU" smtClean="0"/>
              <a:t>09.09.2021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BD308A9-6665-477B-9BF6-CD04091BB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B3A3F4-3D8E-4D75-8FF9-378ED9BF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00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4AD4260-2E4B-429D-90C6-D08D7088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BFBA-8AE8-44B7-908C-72A62427B584}" type="datetime1">
              <a:rPr lang="ru-RU" smtClean="0"/>
              <a:t>09.09.2021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3CB4FC1-837D-4439-B631-6257BECF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24673F-EC32-4B6C-9CA4-26A1A82D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92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C1BE4-9732-4BD4-98E7-F16E32985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747939-92CE-466A-B8AD-B7B31E518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BA8439-8806-4E1A-960C-52CA5A795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7CAC57-1EEF-44B3-806D-9B0EAB66C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B9AC-1B20-453A-AFB0-327616DF467C}" type="datetime1">
              <a:rPr lang="ru-RU" smtClean="0"/>
              <a:t>09.09.2021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08F743-575A-4B3E-AF81-E1001899C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373C94-4F74-4E41-88FC-9F7FBFAA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71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99ADD-FAE2-4068-A888-38711290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418ABEE-8864-40C8-B13E-77E436E1A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A6DBBD-0424-444E-B0CB-E76943166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3D6508-D594-4613-B2DF-C4650203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B90-155C-4DE7-B889-0F402A8D94E6}" type="datetime1">
              <a:rPr lang="ru-RU" smtClean="0"/>
              <a:t>09.09.2021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0D52CB-C6C9-492D-BD85-94790B80C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FA7350-FBB6-4B77-BD01-49C6A26B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134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58677-36C3-4D57-BA0E-99597D8F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0B654B-5FF4-4D8F-9772-EBD08CA23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CB94BF-43BC-4AF8-9310-5C5FFFA2C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25474-C12D-4876-B247-768611D92072}" type="datetime1">
              <a:rPr lang="ru-RU" smtClean="0"/>
              <a:t>09.09.2021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DB6E84-B7D2-42F7-AE50-2D081ACFD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DE4A6F-00ED-480E-9574-AF0DEBA2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13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3AB7C7-3DE3-478D-8837-A363740512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</a:b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HDL.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Сумматор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377C2DA-5A58-4D5E-8AA8-AE385604B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Микропроцессорные системы и средства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7513FE-F7D4-4DB7-9981-AEC6FE4D2BE8}"/>
              </a:ext>
            </a:extLst>
          </p:cNvPr>
          <p:cNvSpPr txBox="1">
            <a:spLocks/>
          </p:cNvSpPr>
          <p:nvPr/>
        </p:nvSpPr>
        <p:spPr>
          <a:xfrm>
            <a:off x="5725601" y="1600200"/>
            <a:ext cx="740797" cy="9055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6517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FPGA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10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942405C-FA11-4867-8E88-4C146B118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301" y="1148429"/>
            <a:ext cx="4533398" cy="456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41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Мультиплексор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62BA21-C63D-4F3E-B781-98971C12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150" y="3033346"/>
            <a:ext cx="3076575" cy="2895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083B82-DF36-4DB1-8B92-2271BC360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9119"/>
            <a:ext cx="2019300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524514-A7C1-4E89-9629-72409B40B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735" y="2672494"/>
            <a:ext cx="2596491" cy="305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6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LE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12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942405C-FA11-4867-8E88-4C146B118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04" y="2244819"/>
            <a:ext cx="3040626" cy="3059234"/>
          </a:xfrm>
          <a:prstGeom prst="rect">
            <a:avLst/>
          </a:prstGeom>
        </p:spPr>
      </p:pic>
      <p:pic>
        <p:nvPicPr>
          <p:cNvPr id="3" name="Picture 2" descr="CLB">
            <a:extLst>
              <a:ext uri="{FF2B5EF4-FFF2-40B4-BE49-F238E27FC236}">
                <a16:creationId xmlns:a16="http://schemas.microsoft.com/office/drawing/2014/main" id="{97A70635-5E1A-47AA-9CBC-7456B4961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7" y="2064698"/>
            <a:ext cx="621982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800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LE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13</a:t>
            </a:fld>
            <a:endParaRPr lang="ru-RU"/>
          </a:p>
        </p:txBody>
      </p:sp>
      <p:pic>
        <p:nvPicPr>
          <p:cNvPr id="3" name="Picture 2" descr="CLB">
            <a:extLst>
              <a:ext uri="{FF2B5EF4-FFF2-40B4-BE49-F238E27FC236}">
                <a16:creationId xmlns:a16="http://schemas.microsoft.com/office/drawing/2014/main" id="{97A70635-5E1A-47AA-9CBC-7456B4961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7" y="2064698"/>
            <a:ext cx="621982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ÐÑÐ¸Ð½ÑÐ¸Ð¿ ÑÐµÐ°Ð»Ð¸Ð·Ð°ÑÐ¸Ð¸ LUT">
            <a:extLst>
              <a:ext uri="{FF2B5EF4-FFF2-40B4-BE49-F238E27FC236}">
                <a16:creationId xmlns:a16="http://schemas.microsoft.com/office/drawing/2014/main" id="{866C7FC9-72B7-4AD7-B688-1BFE857FB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96" y="2409769"/>
            <a:ext cx="5816477" cy="272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878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14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942405C-FA11-4867-8E88-4C146B118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46" y="568779"/>
            <a:ext cx="3040626" cy="3059234"/>
          </a:xfrm>
          <a:prstGeom prst="rect">
            <a:avLst/>
          </a:prstGeom>
        </p:spPr>
      </p:pic>
      <p:pic>
        <p:nvPicPr>
          <p:cNvPr id="5" name="Picture 2" descr="Ð¡ÑÐµÐ¼Ð° ÐºÐ¾Ð¼Ð¼ÑÑÐ°ÑÐ¸Ð¾Ð½Ð½Ð¾Ð¹ Ð¼Ð°ÑÑÐ¸ÑÑ">
            <a:extLst>
              <a:ext uri="{FF2B5EF4-FFF2-40B4-BE49-F238E27FC236}">
                <a16:creationId xmlns:a16="http://schemas.microsoft.com/office/drawing/2014/main" id="{19716657-ED08-46BB-85AF-25BD68E8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271" y="3842698"/>
            <a:ext cx="42195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F98B9AE0-31CF-4A6B-85C6-CBF3ABDB6EB0}"/>
              </a:ext>
            </a:extLst>
          </p:cNvPr>
          <p:cNvGrpSpPr/>
          <p:nvPr/>
        </p:nvGrpSpPr>
        <p:grpSpPr>
          <a:xfrm>
            <a:off x="6096000" y="676276"/>
            <a:ext cx="4777722" cy="2797244"/>
            <a:chOff x="5057775" y="631756"/>
            <a:chExt cx="6296025" cy="3686175"/>
          </a:xfrm>
        </p:grpSpPr>
        <p:pic>
          <p:nvPicPr>
            <p:cNvPr id="11" name="Picture 2" descr="ÐÑÐµÐ½Ñ ÑÐ¿ÑÐ¾ÑÐµÐ½Ð½Ð°Ñ 2D-ÑÑÑÑÐºÑÑÑÐ° Ð¼Ð¸ÐºÑÐ¾ÑÑÐµÐ¼Ñ Ð±ÐµÐ· ÐºÐ¾Ð½ÑÐ¸Ð³ÑÑÐ°ÑÐ¸Ð¾Ð½Ð½Ð¾Ð¹ Ð¿Ð°Ð¼ÑÑÐ¸">
              <a:extLst>
                <a:ext uri="{FF2B5EF4-FFF2-40B4-BE49-F238E27FC236}">
                  <a16:creationId xmlns:a16="http://schemas.microsoft.com/office/drawing/2014/main" id="{94BB7FEB-9CE3-4BCE-9DC1-2A725A12C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7775" y="631756"/>
              <a:ext cx="6296025" cy="3686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A06895-A5DC-4D90-B828-628ABA1B044D}"/>
                </a:ext>
              </a:extLst>
            </p:cNvPr>
            <p:cNvSpPr txBox="1"/>
            <p:nvPr/>
          </p:nvSpPr>
          <p:spPr>
            <a:xfrm>
              <a:off x="5735230" y="1327867"/>
              <a:ext cx="549652" cy="527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</a:t>
              </a:r>
              <a:endParaRPr lang="ru-RU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67EEA9-C8AC-436A-97A0-3F756B273857}"/>
                </a:ext>
              </a:extLst>
            </p:cNvPr>
            <p:cNvSpPr txBox="1"/>
            <p:nvPr/>
          </p:nvSpPr>
          <p:spPr>
            <a:xfrm>
              <a:off x="5735581" y="3038722"/>
              <a:ext cx="549652" cy="527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</a:t>
              </a:r>
              <a:endParaRPr lang="ru-RU" sz="2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CB0A68-070E-4C0B-A769-A7196FF92211}"/>
                </a:ext>
              </a:extLst>
            </p:cNvPr>
            <p:cNvSpPr txBox="1"/>
            <p:nvPr/>
          </p:nvSpPr>
          <p:spPr>
            <a:xfrm>
              <a:off x="7343069" y="1327868"/>
              <a:ext cx="549652" cy="527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</a:t>
              </a:r>
              <a:endParaRPr lang="ru-RU" sz="2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07319C-487E-49F1-B469-DBDBE136C484}"/>
                </a:ext>
              </a:extLst>
            </p:cNvPr>
            <p:cNvSpPr txBox="1"/>
            <p:nvPr/>
          </p:nvSpPr>
          <p:spPr>
            <a:xfrm>
              <a:off x="7343069" y="3038722"/>
              <a:ext cx="549652" cy="527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</a:t>
              </a:r>
              <a:endParaRPr lang="ru-RU" sz="2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558DE5-9DF2-4D20-B96F-495A92460E2C}"/>
                </a:ext>
              </a:extLst>
            </p:cNvPr>
            <p:cNvSpPr txBox="1"/>
            <p:nvPr/>
          </p:nvSpPr>
          <p:spPr>
            <a:xfrm>
              <a:off x="8922767" y="1327868"/>
              <a:ext cx="549652" cy="527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</a:t>
              </a:r>
              <a:endParaRPr lang="ru-RU" sz="2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87ED40-D22A-4778-866D-3EE761275E4D}"/>
                </a:ext>
              </a:extLst>
            </p:cNvPr>
            <p:cNvSpPr txBox="1"/>
            <p:nvPr/>
          </p:nvSpPr>
          <p:spPr>
            <a:xfrm>
              <a:off x="8922767" y="3038722"/>
              <a:ext cx="549652" cy="527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</a:t>
              </a:r>
              <a:endParaRPr lang="ru-RU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441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147A63-9459-4C60-86C8-557D5E71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15</a:t>
            </a:fld>
            <a:endParaRPr lang="ru-RU"/>
          </a:p>
        </p:txBody>
      </p:sp>
      <p:pic>
        <p:nvPicPr>
          <p:cNvPr id="2050" name="Picture 2" descr="Пример запрограммированного участка FPGA">
            <a:extLst>
              <a:ext uri="{FF2B5EF4-FFF2-40B4-BE49-F238E27FC236}">
                <a16:creationId xmlns:a16="http://schemas.microsoft.com/office/drawing/2014/main" id="{DED60298-E106-476A-81C9-D9BCA1277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43025"/>
            <a:ext cx="5181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95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450C1D-69A4-46AF-BD37-DEB544E58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9D11C1-3C4A-4FFC-84E5-73EF8FEB7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343025"/>
            <a:ext cx="5181599" cy="417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47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6FC150-C564-4A69-A5EE-4CAD38FC7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86A30A-C9F7-4893-B3B3-DB5EAF56B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287" y="2214562"/>
            <a:ext cx="37814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79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ED824A-682E-4B8E-9AA3-F7EC53193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73" y="0"/>
            <a:ext cx="10551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10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Процесс компиляции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19</a:t>
            </a:fld>
            <a:endParaRPr lang="ru-RU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15A24018-F705-43A6-8A1C-336AC52B6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0352" y="2645691"/>
            <a:ext cx="5817478" cy="234587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ru-RU" sz="2400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Синтез и верификация </a:t>
            </a:r>
            <a:r>
              <a:rPr lang="en-US" sz="2400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</a:t>
            </a:r>
            <a:r>
              <a:rPr lang="ru-RU" sz="2400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кода</a:t>
            </a:r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ru-RU" sz="2400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Имплементация</a:t>
            </a:r>
            <a:r>
              <a:rPr lang="en-US" sz="2400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ru-RU" sz="2400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размещение на кристалле)</a:t>
            </a:r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sz="2400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Bitstream</a:t>
            </a:r>
            <a:r>
              <a:rPr lang="ru-RU" sz="2400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(генерация прошивки)</a:t>
            </a:r>
            <a:endParaRPr lang="ru-RU" sz="2400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76D68C-68DC-47FC-AD2A-D59DE2C45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60" y="2375589"/>
            <a:ext cx="2200275" cy="2886075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AAF9E949-FBC8-4877-B789-31D438AB56E4}"/>
              </a:ext>
            </a:extLst>
          </p:cNvPr>
          <p:cNvCxnSpPr>
            <a:cxnSpLocks/>
          </p:cNvCxnSpPr>
          <p:nvPr/>
        </p:nvCxnSpPr>
        <p:spPr>
          <a:xfrm flipH="1" flipV="1">
            <a:off x="2380347" y="2830664"/>
            <a:ext cx="3233274" cy="71562"/>
          </a:xfrm>
          <a:prstGeom prst="straightConnector1">
            <a:avLst/>
          </a:prstGeom>
          <a:ln w="38100">
            <a:round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D84C0A10-BAD4-4F02-98AE-44A776D5BF4A}"/>
              </a:ext>
            </a:extLst>
          </p:cNvPr>
          <p:cNvCxnSpPr>
            <a:cxnSpLocks/>
          </p:cNvCxnSpPr>
          <p:nvPr/>
        </p:nvCxnSpPr>
        <p:spPr>
          <a:xfrm flipH="1">
            <a:off x="2663687" y="3666877"/>
            <a:ext cx="2949934" cy="151749"/>
          </a:xfrm>
          <a:prstGeom prst="straightConnector1">
            <a:avLst/>
          </a:prstGeom>
          <a:ln w="38100">
            <a:round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AA1F1592-DF34-4BC1-A920-739C58B51769}"/>
              </a:ext>
            </a:extLst>
          </p:cNvPr>
          <p:cNvCxnSpPr>
            <a:cxnSpLocks/>
          </p:cNvCxnSpPr>
          <p:nvPr/>
        </p:nvCxnSpPr>
        <p:spPr>
          <a:xfrm flipH="1">
            <a:off x="2663687" y="4747847"/>
            <a:ext cx="2976666" cy="86546"/>
          </a:xfrm>
          <a:prstGeom prst="straightConnector1">
            <a:avLst/>
          </a:prstGeom>
          <a:ln w="38100">
            <a:round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7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 лабораторных работах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Введение в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FPGA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Тренинг по </a:t>
            </a:r>
            <a:r>
              <a:rPr lang="en-US" dirty="0" err="1">
                <a:latin typeface="Helvetica World" panose="020B0500040000020004" pitchFamily="34" charset="0"/>
                <a:cs typeface="Helvetica World" panose="020B0500040000020004" pitchFamily="34" charset="0"/>
              </a:rPr>
              <a:t>Vivado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Обзор отладочного стенда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Теория Сумматор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Описание сумматора на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Реализация сумматора на отладочном стенде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405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827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802E6AD-5E2A-48BD-B011-18E64BDABE6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55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FDE32AF-7155-40A4-8D1B-DA4DC366AB8E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08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8B5C9F3-C613-4D9C-A0AD-28D6B75B7C7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();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23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431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7873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7987698" y="2838609"/>
            <a:ext cx="8700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53A7A462-9DEA-49BB-BB36-D673B503A47F}"/>
              </a:ext>
            </a:extLst>
          </p:cNvPr>
          <p:cNvCxnSpPr>
            <a:cxnSpLocks/>
          </p:cNvCxnSpPr>
          <p:nvPr/>
        </p:nvCxnSpPr>
        <p:spPr>
          <a:xfrm flipV="1">
            <a:off x="7987698" y="2633208"/>
            <a:ext cx="0" cy="2046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852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7456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C1794E-2C18-4DEE-975C-BFFD16085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298" y="2374654"/>
            <a:ext cx="4999813" cy="2108689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E68AC4-AAA3-4DB9-B5F1-636B9297255D}"/>
              </a:ext>
            </a:extLst>
          </p:cNvPr>
          <p:cNvSpPr/>
          <p:nvPr/>
        </p:nvSpPr>
        <p:spPr>
          <a:xfrm>
            <a:off x="491936" y="1582340"/>
            <a:ext cx="563586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fulladder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(a, b,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a, b,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p, g;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 = a ^ b;</a:t>
            </a: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g = a &amp; b;</a:t>
            </a: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 = p ^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fr-FR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fr-FR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cout = g |(p &amp; cin);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C47F61C-E03D-4C35-BC25-2EC8F6A8FC04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885E734-E9D3-4126-BDBE-92DF328DF9D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6626A88-AA67-4E5A-9512-BFAC65E0BD85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83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423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C45252-5BE8-4209-9604-7E91AD61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99" y="3701798"/>
            <a:ext cx="3641413" cy="263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Цел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ь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лабораторных работ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64EB1-5EDD-4842-BC7B-ACBC9432B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Используя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Verilog HDL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реализовать на базе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FPGA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программируемый процессор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 архитектурой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</a:t>
            </a:fld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3EF37E7-7129-484C-B9D2-3E1C335C6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342" y="4026603"/>
            <a:ext cx="3057525" cy="2081213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6BEF524-2239-4890-91B7-A680858CFAB0}"/>
              </a:ext>
            </a:extLst>
          </p:cNvPr>
          <p:cNvGrpSpPr/>
          <p:nvPr/>
        </p:nvGrpSpPr>
        <p:grpSpPr>
          <a:xfrm>
            <a:off x="2562805" y="4117323"/>
            <a:ext cx="4227607" cy="1899774"/>
            <a:chOff x="2562805" y="4117323"/>
            <a:chExt cx="4227607" cy="1899774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6E686ACD-FB4F-413E-8E36-AB9B4D0962AE}"/>
                </a:ext>
              </a:extLst>
            </p:cNvPr>
            <p:cNvGrpSpPr/>
            <p:nvPr/>
          </p:nvGrpSpPr>
          <p:grpSpPr>
            <a:xfrm>
              <a:off x="2562805" y="4117323"/>
              <a:ext cx="4227607" cy="1899774"/>
              <a:chOff x="2562805" y="4117323"/>
              <a:chExt cx="4227607" cy="1899774"/>
            </a:xfrm>
          </p:grpSpPr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C3A0E825-23F8-4E50-A152-BF97D97254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21497" y="4117323"/>
                <a:ext cx="3768915" cy="55804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>
                <a:extLst>
                  <a:ext uri="{FF2B5EF4-FFF2-40B4-BE49-F238E27FC236}">
                    <a16:creationId xmlns:a16="http://schemas.microsoft.com/office/drawing/2014/main" id="{E4057F55-2DD0-4C21-850B-B7F61886E5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21495" y="5067210"/>
                <a:ext cx="3768917" cy="94988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6433154-322B-4C04-8228-A60C9D667048}"/>
                  </a:ext>
                </a:extLst>
              </p:cNvPr>
              <p:cNvSpPr/>
              <p:nvPr/>
            </p:nvSpPr>
            <p:spPr>
              <a:xfrm>
                <a:off x="2562805" y="4675367"/>
                <a:ext cx="458692" cy="3918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6D5269B-AEDA-4C5E-8948-81EFB4E127BE}"/>
                  </a:ext>
                </a:extLst>
              </p:cNvPr>
              <p:cNvSpPr/>
              <p:nvPr/>
            </p:nvSpPr>
            <p:spPr>
              <a:xfrm>
                <a:off x="4566535" y="4117323"/>
                <a:ext cx="2223877" cy="18997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:a16="http://schemas.microsoft.com/office/drawing/2014/main" id="{5155172F-42BE-4B15-9964-D58E4FC37D89}"/>
                  </a:ext>
                </a:extLst>
              </p:cNvPr>
              <p:cNvCxnSpPr/>
              <p:nvPr/>
            </p:nvCxnSpPr>
            <p:spPr>
              <a:xfrm flipH="1">
                <a:off x="2562805" y="4117323"/>
                <a:ext cx="2003730" cy="55804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EBA4B821-5BD2-4ABD-8D48-B319095BF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71865" y="5067210"/>
                <a:ext cx="1994669" cy="94988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2E4DAF0B-26C7-4132-B469-7A959AB564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43" t="36724" r="44645" b="46927"/>
            <a:stretch/>
          </p:blipFill>
          <p:spPr bwMode="auto">
            <a:xfrm>
              <a:off x="4581664" y="4134499"/>
              <a:ext cx="2198913" cy="18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27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t;</a:t>
            </a: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E284E82-C394-480B-8C5F-F9AD366DF1EC}"/>
              </a:ext>
            </a:extLst>
          </p:cNvPr>
          <p:cNvSpPr/>
          <p:nvPr/>
        </p:nvSpPr>
        <p:spPr>
          <a:xfrm>
            <a:off x="9390490" y="3160976"/>
            <a:ext cx="803082" cy="1432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B869435-92A5-450F-BFEE-E246ED950D14}"/>
              </a:ext>
            </a:extLst>
          </p:cNvPr>
          <p:cNvCxnSpPr>
            <a:cxnSpLocks/>
          </p:cNvCxnSpPr>
          <p:nvPr/>
        </p:nvCxnSpPr>
        <p:spPr>
          <a:xfrm flipH="1">
            <a:off x="9124950" y="4271176"/>
            <a:ext cx="2655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99846D91-34E8-4C9B-88E9-B3383458E7F1}"/>
              </a:ext>
            </a:extLst>
          </p:cNvPr>
          <p:cNvCxnSpPr>
            <a:cxnSpLocks/>
          </p:cNvCxnSpPr>
          <p:nvPr/>
        </p:nvCxnSpPr>
        <p:spPr>
          <a:xfrm flipH="1">
            <a:off x="9124950" y="3499893"/>
            <a:ext cx="265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DFED25F-822E-4155-8F21-9997EBA11009}"/>
              </a:ext>
            </a:extLst>
          </p:cNvPr>
          <p:cNvCxnSpPr>
            <a:cxnSpLocks/>
          </p:cNvCxnSpPr>
          <p:nvPr/>
        </p:nvCxnSpPr>
        <p:spPr>
          <a:xfrm flipH="1">
            <a:off x="10194893" y="3499893"/>
            <a:ext cx="2835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15AC8B06-A9ED-4CA4-B665-A67B1F3205F0}"/>
              </a:ext>
            </a:extLst>
          </p:cNvPr>
          <p:cNvCxnSpPr>
            <a:cxnSpLocks/>
          </p:cNvCxnSpPr>
          <p:nvPr/>
        </p:nvCxnSpPr>
        <p:spPr>
          <a:xfrm flipH="1" flipV="1">
            <a:off x="9389171" y="4156401"/>
            <a:ext cx="114398" cy="115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56F46F87-F0B5-4019-929F-7372AA149076}"/>
              </a:ext>
            </a:extLst>
          </p:cNvPr>
          <p:cNvCxnSpPr>
            <a:cxnSpLocks/>
          </p:cNvCxnSpPr>
          <p:nvPr/>
        </p:nvCxnSpPr>
        <p:spPr>
          <a:xfrm flipH="1">
            <a:off x="9385838" y="4271176"/>
            <a:ext cx="117731" cy="11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DB54027-A151-4465-9DB3-D672DA503E6B}"/>
              </a:ext>
            </a:extLst>
          </p:cNvPr>
          <p:cNvSpPr/>
          <p:nvPr/>
        </p:nvSpPr>
        <p:spPr>
          <a:xfrm>
            <a:off x="9857102" y="279164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7512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E284E82-C394-480B-8C5F-F9AD366DF1EC}"/>
              </a:ext>
            </a:extLst>
          </p:cNvPr>
          <p:cNvSpPr/>
          <p:nvPr/>
        </p:nvSpPr>
        <p:spPr>
          <a:xfrm>
            <a:off x="9390490" y="3160976"/>
            <a:ext cx="803082" cy="1432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DFED25F-822E-4155-8F21-9997EBA11009}"/>
              </a:ext>
            </a:extLst>
          </p:cNvPr>
          <p:cNvCxnSpPr>
            <a:cxnSpLocks/>
          </p:cNvCxnSpPr>
          <p:nvPr/>
        </p:nvCxnSpPr>
        <p:spPr>
          <a:xfrm flipH="1">
            <a:off x="10194892" y="3499893"/>
            <a:ext cx="93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15AC8B06-A9ED-4CA4-B665-A67B1F3205F0}"/>
              </a:ext>
            </a:extLst>
          </p:cNvPr>
          <p:cNvCxnSpPr>
            <a:cxnSpLocks/>
          </p:cNvCxnSpPr>
          <p:nvPr/>
        </p:nvCxnSpPr>
        <p:spPr>
          <a:xfrm flipH="1" flipV="1">
            <a:off x="9389171" y="4156401"/>
            <a:ext cx="114398" cy="115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56F46F87-F0B5-4019-929F-7372AA149076}"/>
              </a:ext>
            </a:extLst>
          </p:cNvPr>
          <p:cNvCxnSpPr>
            <a:cxnSpLocks/>
          </p:cNvCxnSpPr>
          <p:nvPr/>
        </p:nvCxnSpPr>
        <p:spPr>
          <a:xfrm flipH="1">
            <a:off x="9385838" y="4271176"/>
            <a:ext cx="117731" cy="11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7EAA93B-21C6-48D9-935C-2CC93A58D28C}"/>
              </a:ext>
            </a:extLst>
          </p:cNvPr>
          <p:cNvSpPr/>
          <p:nvPr/>
        </p:nvSpPr>
        <p:spPr>
          <a:xfrm>
            <a:off x="9857102" y="279164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3E1812E-EB4F-4C69-A912-AEA57621007E}"/>
              </a:ext>
            </a:extLst>
          </p:cNvPr>
          <p:cNvCxnSpPr>
            <a:cxnSpLocks/>
          </p:cNvCxnSpPr>
          <p:nvPr/>
        </p:nvCxnSpPr>
        <p:spPr>
          <a:xfrm flipH="1">
            <a:off x="9124950" y="4271176"/>
            <a:ext cx="2655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4C5B20F-325A-44A6-BD90-5AA8EEA0BB31}"/>
              </a:ext>
            </a:extLst>
          </p:cNvPr>
          <p:cNvCxnSpPr>
            <a:cxnSpLocks/>
          </p:cNvCxnSpPr>
          <p:nvPr/>
        </p:nvCxnSpPr>
        <p:spPr>
          <a:xfrm flipH="1">
            <a:off x="9124950" y="3499893"/>
            <a:ext cx="265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17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@ ()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E284E82-C394-480B-8C5F-F9AD366DF1EC}"/>
              </a:ext>
            </a:extLst>
          </p:cNvPr>
          <p:cNvSpPr/>
          <p:nvPr/>
        </p:nvSpPr>
        <p:spPr>
          <a:xfrm>
            <a:off x="9390490" y="3160976"/>
            <a:ext cx="803082" cy="1432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DFED25F-822E-4155-8F21-9997EBA11009}"/>
              </a:ext>
            </a:extLst>
          </p:cNvPr>
          <p:cNvCxnSpPr>
            <a:cxnSpLocks/>
          </p:cNvCxnSpPr>
          <p:nvPr/>
        </p:nvCxnSpPr>
        <p:spPr>
          <a:xfrm flipH="1">
            <a:off x="10194892" y="3499893"/>
            <a:ext cx="93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15AC8B06-A9ED-4CA4-B665-A67B1F3205F0}"/>
              </a:ext>
            </a:extLst>
          </p:cNvPr>
          <p:cNvCxnSpPr>
            <a:cxnSpLocks/>
          </p:cNvCxnSpPr>
          <p:nvPr/>
        </p:nvCxnSpPr>
        <p:spPr>
          <a:xfrm flipH="1" flipV="1">
            <a:off x="9389171" y="4156401"/>
            <a:ext cx="114398" cy="115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56F46F87-F0B5-4019-929F-7372AA149076}"/>
              </a:ext>
            </a:extLst>
          </p:cNvPr>
          <p:cNvCxnSpPr>
            <a:cxnSpLocks/>
          </p:cNvCxnSpPr>
          <p:nvPr/>
        </p:nvCxnSpPr>
        <p:spPr>
          <a:xfrm flipH="1">
            <a:off x="9385838" y="4271176"/>
            <a:ext cx="117731" cy="11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7EAA93B-21C6-48D9-935C-2CC93A58D28C}"/>
              </a:ext>
            </a:extLst>
          </p:cNvPr>
          <p:cNvSpPr/>
          <p:nvPr/>
        </p:nvSpPr>
        <p:spPr>
          <a:xfrm>
            <a:off x="9857102" y="279164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3E1812E-EB4F-4C69-A912-AEA57621007E}"/>
              </a:ext>
            </a:extLst>
          </p:cNvPr>
          <p:cNvCxnSpPr>
            <a:cxnSpLocks/>
          </p:cNvCxnSpPr>
          <p:nvPr/>
        </p:nvCxnSpPr>
        <p:spPr>
          <a:xfrm flipH="1">
            <a:off x="9124950" y="4271176"/>
            <a:ext cx="2655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4C5B20F-325A-44A6-BD90-5AA8EEA0BB31}"/>
              </a:ext>
            </a:extLst>
          </p:cNvPr>
          <p:cNvCxnSpPr>
            <a:cxnSpLocks/>
          </p:cNvCxnSpPr>
          <p:nvPr/>
        </p:nvCxnSpPr>
        <p:spPr>
          <a:xfrm flipH="1">
            <a:off x="9124950" y="3499893"/>
            <a:ext cx="265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648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@ (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posedge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E284E82-C394-480B-8C5F-F9AD366DF1EC}"/>
              </a:ext>
            </a:extLst>
          </p:cNvPr>
          <p:cNvSpPr/>
          <p:nvPr/>
        </p:nvSpPr>
        <p:spPr>
          <a:xfrm>
            <a:off x="9390490" y="3160976"/>
            <a:ext cx="803082" cy="1432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DFED25F-822E-4155-8F21-9997EBA11009}"/>
              </a:ext>
            </a:extLst>
          </p:cNvPr>
          <p:cNvCxnSpPr>
            <a:cxnSpLocks/>
          </p:cNvCxnSpPr>
          <p:nvPr/>
        </p:nvCxnSpPr>
        <p:spPr>
          <a:xfrm flipH="1">
            <a:off x="10194892" y="3499893"/>
            <a:ext cx="93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15AC8B06-A9ED-4CA4-B665-A67B1F3205F0}"/>
              </a:ext>
            </a:extLst>
          </p:cNvPr>
          <p:cNvCxnSpPr>
            <a:cxnSpLocks/>
          </p:cNvCxnSpPr>
          <p:nvPr/>
        </p:nvCxnSpPr>
        <p:spPr>
          <a:xfrm flipH="1" flipV="1">
            <a:off x="9389171" y="4156401"/>
            <a:ext cx="114398" cy="115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56F46F87-F0B5-4019-929F-7372AA149076}"/>
              </a:ext>
            </a:extLst>
          </p:cNvPr>
          <p:cNvCxnSpPr>
            <a:cxnSpLocks/>
          </p:cNvCxnSpPr>
          <p:nvPr/>
        </p:nvCxnSpPr>
        <p:spPr>
          <a:xfrm flipH="1">
            <a:off x="9385838" y="4271176"/>
            <a:ext cx="117731" cy="11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7EAA93B-21C6-48D9-935C-2CC93A58D28C}"/>
              </a:ext>
            </a:extLst>
          </p:cNvPr>
          <p:cNvSpPr/>
          <p:nvPr/>
        </p:nvSpPr>
        <p:spPr>
          <a:xfrm>
            <a:off x="9857102" y="279164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3E1812E-EB4F-4C69-A912-AEA57621007E}"/>
              </a:ext>
            </a:extLst>
          </p:cNvPr>
          <p:cNvCxnSpPr>
            <a:cxnSpLocks/>
          </p:cNvCxnSpPr>
          <p:nvPr/>
        </p:nvCxnSpPr>
        <p:spPr>
          <a:xfrm flipH="1">
            <a:off x="7402662" y="4271176"/>
            <a:ext cx="19878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4C5B20F-325A-44A6-BD90-5AA8EEA0BB31}"/>
              </a:ext>
            </a:extLst>
          </p:cNvPr>
          <p:cNvCxnSpPr>
            <a:cxnSpLocks/>
          </p:cNvCxnSpPr>
          <p:nvPr/>
        </p:nvCxnSpPr>
        <p:spPr>
          <a:xfrm flipH="1">
            <a:off x="9124950" y="3499893"/>
            <a:ext cx="265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704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@ (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posedge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q &lt;=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E284E82-C394-480B-8C5F-F9AD366DF1EC}"/>
              </a:ext>
            </a:extLst>
          </p:cNvPr>
          <p:cNvSpPr/>
          <p:nvPr/>
        </p:nvSpPr>
        <p:spPr>
          <a:xfrm>
            <a:off x="9390490" y="3160976"/>
            <a:ext cx="803082" cy="1432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DFED25F-822E-4155-8F21-9997EBA11009}"/>
              </a:ext>
            </a:extLst>
          </p:cNvPr>
          <p:cNvCxnSpPr>
            <a:cxnSpLocks/>
          </p:cNvCxnSpPr>
          <p:nvPr/>
        </p:nvCxnSpPr>
        <p:spPr>
          <a:xfrm flipH="1">
            <a:off x="10194892" y="3499893"/>
            <a:ext cx="93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15AC8B06-A9ED-4CA4-B665-A67B1F3205F0}"/>
              </a:ext>
            </a:extLst>
          </p:cNvPr>
          <p:cNvCxnSpPr>
            <a:cxnSpLocks/>
          </p:cNvCxnSpPr>
          <p:nvPr/>
        </p:nvCxnSpPr>
        <p:spPr>
          <a:xfrm flipH="1" flipV="1">
            <a:off x="9389171" y="4156401"/>
            <a:ext cx="114398" cy="115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56F46F87-F0B5-4019-929F-7372AA149076}"/>
              </a:ext>
            </a:extLst>
          </p:cNvPr>
          <p:cNvCxnSpPr>
            <a:cxnSpLocks/>
          </p:cNvCxnSpPr>
          <p:nvPr/>
        </p:nvCxnSpPr>
        <p:spPr>
          <a:xfrm flipH="1">
            <a:off x="9385838" y="4271176"/>
            <a:ext cx="117731" cy="11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7EAA93B-21C6-48D9-935C-2CC93A58D28C}"/>
              </a:ext>
            </a:extLst>
          </p:cNvPr>
          <p:cNvSpPr/>
          <p:nvPr/>
        </p:nvSpPr>
        <p:spPr>
          <a:xfrm>
            <a:off x="9857102" y="279164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3E1812E-EB4F-4C69-A912-AEA57621007E}"/>
              </a:ext>
            </a:extLst>
          </p:cNvPr>
          <p:cNvCxnSpPr>
            <a:cxnSpLocks/>
          </p:cNvCxnSpPr>
          <p:nvPr/>
        </p:nvCxnSpPr>
        <p:spPr>
          <a:xfrm flipH="1">
            <a:off x="7402662" y="4271176"/>
            <a:ext cx="19878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4C5B20F-325A-44A6-BD90-5AA8EEA0BB31}"/>
              </a:ext>
            </a:extLst>
          </p:cNvPr>
          <p:cNvCxnSpPr>
            <a:cxnSpLocks/>
          </p:cNvCxnSpPr>
          <p:nvPr/>
        </p:nvCxnSpPr>
        <p:spPr>
          <a:xfrm flipH="1">
            <a:off x="8857753" y="3499893"/>
            <a:ext cx="5327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32BD8323-B6DF-44E0-9F41-3F64339CDCEA}"/>
              </a:ext>
            </a:extLst>
          </p:cNvPr>
          <p:cNvCxnSpPr>
            <a:cxnSpLocks/>
          </p:cNvCxnSpPr>
          <p:nvPr/>
        </p:nvCxnSpPr>
        <p:spPr>
          <a:xfrm>
            <a:off x="8847730" y="2837823"/>
            <a:ext cx="0" cy="662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773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@ (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posedge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q &lt;=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E284E82-C394-480B-8C5F-F9AD366DF1EC}"/>
              </a:ext>
            </a:extLst>
          </p:cNvPr>
          <p:cNvSpPr/>
          <p:nvPr/>
        </p:nvSpPr>
        <p:spPr>
          <a:xfrm>
            <a:off x="9390490" y="3160976"/>
            <a:ext cx="803082" cy="1432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DFED25F-822E-4155-8F21-9997EBA11009}"/>
              </a:ext>
            </a:extLst>
          </p:cNvPr>
          <p:cNvCxnSpPr>
            <a:cxnSpLocks/>
          </p:cNvCxnSpPr>
          <p:nvPr/>
        </p:nvCxnSpPr>
        <p:spPr>
          <a:xfrm flipH="1">
            <a:off x="10194892" y="3499893"/>
            <a:ext cx="93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15AC8B06-A9ED-4CA4-B665-A67B1F3205F0}"/>
              </a:ext>
            </a:extLst>
          </p:cNvPr>
          <p:cNvCxnSpPr>
            <a:cxnSpLocks/>
          </p:cNvCxnSpPr>
          <p:nvPr/>
        </p:nvCxnSpPr>
        <p:spPr>
          <a:xfrm flipH="1" flipV="1">
            <a:off x="9389171" y="4156401"/>
            <a:ext cx="114398" cy="115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56F46F87-F0B5-4019-929F-7372AA149076}"/>
              </a:ext>
            </a:extLst>
          </p:cNvPr>
          <p:cNvCxnSpPr>
            <a:cxnSpLocks/>
          </p:cNvCxnSpPr>
          <p:nvPr/>
        </p:nvCxnSpPr>
        <p:spPr>
          <a:xfrm flipH="1">
            <a:off x="9385838" y="4271176"/>
            <a:ext cx="117731" cy="11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7EAA93B-21C6-48D9-935C-2CC93A58D28C}"/>
              </a:ext>
            </a:extLst>
          </p:cNvPr>
          <p:cNvSpPr/>
          <p:nvPr/>
        </p:nvSpPr>
        <p:spPr>
          <a:xfrm>
            <a:off x="9857102" y="279164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3E1812E-EB4F-4C69-A912-AEA57621007E}"/>
              </a:ext>
            </a:extLst>
          </p:cNvPr>
          <p:cNvCxnSpPr>
            <a:cxnSpLocks/>
          </p:cNvCxnSpPr>
          <p:nvPr/>
        </p:nvCxnSpPr>
        <p:spPr>
          <a:xfrm flipH="1">
            <a:off x="7402662" y="4271176"/>
            <a:ext cx="19878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4C5B20F-325A-44A6-BD90-5AA8EEA0BB31}"/>
              </a:ext>
            </a:extLst>
          </p:cNvPr>
          <p:cNvCxnSpPr>
            <a:cxnSpLocks/>
          </p:cNvCxnSpPr>
          <p:nvPr/>
        </p:nvCxnSpPr>
        <p:spPr>
          <a:xfrm flipH="1">
            <a:off x="8857753" y="3499893"/>
            <a:ext cx="5327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32BD8323-B6DF-44E0-9F41-3F64339CDCEA}"/>
              </a:ext>
            </a:extLst>
          </p:cNvPr>
          <p:cNvCxnSpPr>
            <a:cxnSpLocks/>
          </p:cNvCxnSpPr>
          <p:nvPr/>
        </p:nvCxnSpPr>
        <p:spPr>
          <a:xfrm>
            <a:off x="8847730" y="2837823"/>
            <a:ext cx="0" cy="662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323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@ (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posedge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q &lt;=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E284E82-C394-480B-8C5F-F9AD366DF1EC}"/>
              </a:ext>
            </a:extLst>
          </p:cNvPr>
          <p:cNvSpPr/>
          <p:nvPr/>
        </p:nvSpPr>
        <p:spPr>
          <a:xfrm>
            <a:off x="9390490" y="3160976"/>
            <a:ext cx="803082" cy="1432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DFED25F-822E-4155-8F21-9997EBA11009}"/>
              </a:ext>
            </a:extLst>
          </p:cNvPr>
          <p:cNvCxnSpPr>
            <a:cxnSpLocks/>
          </p:cNvCxnSpPr>
          <p:nvPr/>
        </p:nvCxnSpPr>
        <p:spPr>
          <a:xfrm flipH="1">
            <a:off x="10194892" y="3499893"/>
            <a:ext cx="93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15AC8B06-A9ED-4CA4-B665-A67B1F3205F0}"/>
              </a:ext>
            </a:extLst>
          </p:cNvPr>
          <p:cNvCxnSpPr>
            <a:cxnSpLocks/>
          </p:cNvCxnSpPr>
          <p:nvPr/>
        </p:nvCxnSpPr>
        <p:spPr>
          <a:xfrm flipH="1" flipV="1">
            <a:off x="9389171" y="4156401"/>
            <a:ext cx="114398" cy="115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56F46F87-F0B5-4019-929F-7372AA149076}"/>
              </a:ext>
            </a:extLst>
          </p:cNvPr>
          <p:cNvCxnSpPr>
            <a:cxnSpLocks/>
          </p:cNvCxnSpPr>
          <p:nvPr/>
        </p:nvCxnSpPr>
        <p:spPr>
          <a:xfrm flipH="1">
            <a:off x="9385838" y="4271176"/>
            <a:ext cx="117731" cy="11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7EAA93B-21C6-48D9-935C-2CC93A58D28C}"/>
              </a:ext>
            </a:extLst>
          </p:cNvPr>
          <p:cNvSpPr/>
          <p:nvPr/>
        </p:nvSpPr>
        <p:spPr>
          <a:xfrm>
            <a:off x="9857102" y="279164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3E1812E-EB4F-4C69-A912-AEA57621007E}"/>
              </a:ext>
            </a:extLst>
          </p:cNvPr>
          <p:cNvCxnSpPr>
            <a:cxnSpLocks/>
          </p:cNvCxnSpPr>
          <p:nvPr/>
        </p:nvCxnSpPr>
        <p:spPr>
          <a:xfrm flipH="1">
            <a:off x="7402662" y="4271176"/>
            <a:ext cx="19878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4C5B20F-325A-44A6-BD90-5AA8EEA0BB31}"/>
              </a:ext>
            </a:extLst>
          </p:cNvPr>
          <p:cNvCxnSpPr>
            <a:cxnSpLocks/>
          </p:cNvCxnSpPr>
          <p:nvPr/>
        </p:nvCxnSpPr>
        <p:spPr>
          <a:xfrm flipH="1">
            <a:off x="8857753" y="3499893"/>
            <a:ext cx="5327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32BD8323-B6DF-44E0-9F41-3F64339CDCEA}"/>
              </a:ext>
            </a:extLst>
          </p:cNvPr>
          <p:cNvCxnSpPr>
            <a:cxnSpLocks/>
          </p:cNvCxnSpPr>
          <p:nvPr/>
        </p:nvCxnSpPr>
        <p:spPr>
          <a:xfrm>
            <a:off x="8847730" y="2837823"/>
            <a:ext cx="0" cy="662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166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 лабораторных работах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Введение в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FPGA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Тренинг по </a:t>
            </a:r>
            <a:r>
              <a:rPr lang="en-US" dirty="0" err="1">
                <a:latin typeface="Helvetica World" panose="020B0500040000020004" pitchFamily="34" charset="0"/>
                <a:cs typeface="Helvetica World" panose="020B0500040000020004" pitchFamily="34" charset="0"/>
              </a:rPr>
              <a:t>Vivado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Обзор отладочного стенда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Теория Сумматор (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Описание сумматора на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solidFill>
                <a:schemeClr val="bg2">
                  <a:lumMod val="90000"/>
                </a:schemeClr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Реализация сумматора на отладочном стенде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9980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 лабораторных работах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Введение в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FPGA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Тренинг по </a:t>
            </a:r>
            <a:r>
              <a:rPr lang="en-US" strike="sngStrike" dirty="0" err="1">
                <a:latin typeface="Helvetica World" panose="020B0500040000020004" pitchFamily="34" charset="0"/>
                <a:cs typeface="Helvetica World" panose="020B0500040000020004" pitchFamily="34" charset="0"/>
              </a:rPr>
              <a:t>Vivado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Обзор отладочного стенда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Теория Сумматор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Описание сумматора на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solidFill>
                <a:schemeClr val="bg2">
                  <a:lumMod val="90000"/>
                </a:schemeClr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Реализация сумматора на отладочном стенде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389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Сумматор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143A9E-68BC-4FCB-AAF0-07CA07106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78"/>
          <a:stretch/>
        </p:blipFill>
        <p:spPr>
          <a:xfrm>
            <a:off x="6445935" y="1690688"/>
            <a:ext cx="3291840" cy="44386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CB39C3-0F3C-4B11-AAA2-B9A02886B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402"/>
          <a:stretch/>
        </p:blipFill>
        <p:spPr>
          <a:xfrm>
            <a:off x="1806527" y="2208334"/>
            <a:ext cx="3291840" cy="244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47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ЛР1.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HDL.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Сумматор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AACD08-DC6A-4E90-A501-0C4142AA4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2827654"/>
            <a:ext cx="96678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66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21FCC5-B3B5-4786-878D-3FFDA4E0B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63A3BF-1319-4940-B0BC-E625522A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937543"/>
            <a:ext cx="9667875" cy="2085975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88EBCD5-1516-43BD-ADB4-378DBD024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Сумматор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14490F-E436-4FD7-A85A-98FC5080E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4" y="4270373"/>
            <a:ext cx="32194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1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3225FB2-7792-4B47-BF96-8CE9DD53EA78}"/>
              </a:ext>
            </a:extLst>
          </p:cNvPr>
          <p:cNvSpPr/>
          <p:nvPr/>
        </p:nvSpPr>
        <p:spPr>
          <a:xfrm>
            <a:off x="6338610" y="1781197"/>
            <a:ext cx="42027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inv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y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 = ~a;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351CED8-141E-4353-9101-B4C5696E4216}"/>
              </a:ext>
            </a:extLst>
          </p:cNvPr>
          <p:cNvSpPr/>
          <p:nvPr/>
        </p:nvSpPr>
        <p:spPr>
          <a:xfrm>
            <a:off x="838200" y="1781197"/>
            <a:ext cx="42027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and_3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a, b, c,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y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 = a &amp; b &amp;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B207E5-DA55-4572-B20D-7F10080D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Иерархия модулей в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14418C-9D25-4563-9726-B9D831836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66" y="4721347"/>
            <a:ext cx="3270414" cy="1441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433713-5F89-4A61-A179-C0C7140CD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610" y="4784272"/>
            <a:ext cx="3131393" cy="1315420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BB7CE5B-3269-47A6-8CE8-01EEC886AFD3}"/>
              </a:ext>
            </a:extLst>
          </p:cNvPr>
          <p:cNvGrpSpPr/>
          <p:nvPr/>
        </p:nvGrpSpPr>
        <p:grpSpPr>
          <a:xfrm>
            <a:off x="1865740" y="2110249"/>
            <a:ext cx="5922817" cy="0"/>
            <a:chOff x="1865740" y="2006882"/>
            <a:chExt cx="5922817" cy="0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24E9C14C-F6D1-4BD3-B456-3A968AA0F691}"/>
                </a:ext>
              </a:extLst>
            </p:cNvPr>
            <p:cNvCxnSpPr/>
            <p:nvPr/>
          </p:nvCxnSpPr>
          <p:spPr>
            <a:xfrm>
              <a:off x="1865740" y="2006882"/>
              <a:ext cx="6858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BF0ADEBC-509E-4C15-BD5E-2A7146131AA9}"/>
                </a:ext>
              </a:extLst>
            </p:cNvPr>
            <p:cNvCxnSpPr>
              <a:cxnSpLocks/>
            </p:cNvCxnSpPr>
            <p:nvPr/>
          </p:nvCxnSpPr>
          <p:spPr>
            <a:xfrm>
              <a:off x="7360648" y="2006882"/>
              <a:ext cx="42790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337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B020F67-05E4-400C-A2AC-F43499610114}"/>
              </a:ext>
            </a:extLst>
          </p:cNvPr>
          <p:cNvSpPr/>
          <p:nvPr/>
        </p:nvSpPr>
        <p:spPr>
          <a:xfrm>
            <a:off x="838200" y="1690688"/>
            <a:ext cx="609958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a, b, c,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y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n1;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and_3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andgate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.a(a),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.b(b),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.c(c),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.y(n1)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inv inverter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.a(n1),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.y(y)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4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F43704-873B-4FDB-86AD-639DD8532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Иерархия модулей в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19A1924-0881-4329-88EF-2D7886CC7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41"/>
          <a:stretch/>
        </p:blipFill>
        <p:spPr>
          <a:xfrm>
            <a:off x="5209045" y="1448232"/>
            <a:ext cx="5231389" cy="2213281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52CA524-3EA1-4935-8545-562189CF428B}"/>
              </a:ext>
            </a:extLst>
          </p:cNvPr>
          <p:cNvGrpSpPr/>
          <p:nvPr/>
        </p:nvGrpSpPr>
        <p:grpSpPr>
          <a:xfrm>
            <a:off x="901118" y="3677334"/>
            <a:ext cx="692191" cy="1705695"/>
            <a:chOff x="953713" y="3461322"/>
            <a:chExt cx="475498" cy="1484015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2286439F-ED02-4936-987D-BDFA4EEB432B}"/>
                </a:ext>
              </a:extLst>
            </p:cNvPr>
            <p:cNvCxnSpPr>
              <a:cxnSpLocks/>
            </p:cNvCxnSpPr>
            <p:nvPr/>
          </p:nvCxnSpPr>
          <p:spPr>
            <a:xfrm>
              <a:off x="953713" y="3461322"/>
              <a:ext cx="47549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AD4E08E3-621F-4728-A542-FFD2F1C8F9C5}"/>
                </a:ext>
              </a:extLst>
            </p:cNvPr>
            <p:cNvCxnSpPr>
              <a:cxnSpLocks/>
            </p:cNvCxnSpPr>
            <p:nvPr/>
          </p:nvCxnSpPr>
          <p:spPr>
            <a:xfrm>
              <a:off x="959414" y="4945337"/>
              <a:ext cx="28023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F732122-4CB1-48BC-B09E-0F169ECCD4E8}"/>
              </a:ext>
            </a:extLst>
          </p:cNvPr>
          <p:cNvGrpSpPr/>
          <p:nvPr/>
        </p:nvGrpSpPr>
        <p:grpSpPr>
          <a:xfrm>
            <a:off x="1495195" y="3677334"/>
            <a:ext cx="1009466" cy="1705699"/>
            <a:chOff x="1439536" y="3461321"/>
            <a:chExt cx="862275" cy="1481634"/>
          </a:xfrm>
        </p:grpSpPr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DBF753B-30C6-4E3C-AEFD-F2914A66CCC6}"/>
                </a:ext>
              </a:extLst>
            </p:cNvPr>
            <p:cNvCxnSpPr>
              <a:cxnSpLocks/>
            </p:cNvCxnSpPr>
            <p:nvPr/>
          </p:nvCxnSpPr>
          <p:spPr>
            <a:xfrm>
              <a:off x="1609620" y="3461321"/>
              <a:ext cx="69219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4C090392-6890-4F4A-A4F3-1A6670D2C8EC}"/>
                </a:ext>
              </a:extLst>
            </p:cNvPr>
            <p:cNvCxnSpPr>
              <a:cxnSpLocks/>
            </p:cNvCxnSpPr>
            <p:nvPr/>
          </p:nvCxnSpPr>
          <p:spPr>
            <a:xfrm>
              <a:off x="1439536" y="4942955"/>
              <a:ext cx="69219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3301B3C9-9390-4D26-A27C-D59D51D4D12F}"/>
              </a:ext>
            </a:extLst>
          </p:cNvPr>
          <p:cNvCxnSpPr>
            <a:cxnSpLocks/>
          </p:cNvCxnSpPr>
          <p:nvPr/>
        </p:nvCxnSpPr>
        <p:spPr>
          <a:xfrm flipV="1">
            <a:off x="1694312" y="3901532"/>
            <a:ext cx="171450" cy="15478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D4426AF8-B610-4D97-8506-D0FA474BB38D}"/>
              </a:ext>
            </a:extLst>
          </p:cNvPr>
          <p:cNvSpPr txBox="1">
            <a:spLocks/>
          </p:cNvSpPr>
          <p:nvPr/>
        </p:nvSpPr>
        <p:spPr>
          <a:xfrm>
            <a:off x="3522427" y="3854827"/>
            <a:ext cx="8604627" cy="280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3338" indent="-33338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F0000"/>
                </a:solidFill>
              </a:rPr>
              <a:t>Имя подключаемого модуля (</a:t>
            </a:r>
            <a:r>
              <a:rPr lang="en-US" sz="2000" b="1" dirty="0">
                <a:solidFill>
                  <a:srgbClr val="FF0000"/>
                </a:solidFill>
              </a:rPr>
              <a:t>and_3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b="1" dirty="0">
                <a:solidFill>
                  <a:srgbClr val="FF0000"/>
                </a:solidFill>
              </a:rPr>
              <a:t>inv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endParaRPr lang="ru-RU" sz="2000" dirty="0">
              <a:solidFill>
                <a:srgbClr val="FF0000"/>
              </a:solidFill>
            </a:endParaRPr>
          </a:p>
          <a:p>
            <a:pPr marL="33338" indent="-33338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B050"/>
                </a:solidFill>
              </a:rPr>
              <a:t>Название примитива. Например, нам может понадобиться </a:t>
            </a:r>
            <a:r>
              <a:rPr lang="ru-RU" sz="2000" b="1" dirty="0">
                <a:solidFill>
                  <a:srgbClr val="00B050"/>
                </a:solidFill>
              </a:rPr>
              <a:t>3</a:t>
            </a:r>
            <a:r>
              <a:rPr lang="ru-RU" sz="2000" dirty="0">
                <a:solidFill>
                  <a:srgbClr val="00B050"/>
                </a:solidFill>
              </a:rPr>
              <a:t> копии модуля </a:t>
            </a:r>
            <a:r>
              <a:rPr lang="en-US" sz="2000" b="1" dirty="0">
                <a:solidFill>
                  <a:srgbClr val="00B050"/>
                </a:solidFill>
              </a:rPr>
              <a:t>and_3</a:t>
            </a:r>
            <a:r>
              <a:rPr lang="en-US" sz="2000" dirty="0">
                <a:solidFill>
                  <a:srgbClr val="00B050"/>
                </a:solidFill>
              </a:rPr>
              <a:t>. </a:t>
            </a:r>
            <a:r>
              <a:rPr lang="ru-RU" sz="2000" dirty="0">
                <a:solidFill>
                  <a:srgbClr val="00B050"/>
                </a:solidFill>
              </a:rPr>
              <a:t>Тогда мы сможем подключить 3 экземпляра модуля </a:t>
            </a:r>
            <a:r>
              <a:rPr lang="en-US" sz="2000" b="1" dirty="0">
                <a:solidFill>
                  <a:srgbClr val="00B050"/>
                </a:solidFill>
              </a:rPr>
              <a:t>and_3</a:t>
            </a:r>
            <a:r>
              <a:rPr lang="en-US" sz="2000" dirty="0">
                <a:solidFill>
                  <a:srgbClr val="00B050"/>
                </a:solidFill>
              </a:rPr>
              <a:t>, </a:t>
            </a:r>
            <a:r>
              <a:rPr lang="ru-RU" sz="2000" dirty="0">
                <a:solidFill>
                  <a:srgbClr val="00B050"/>
                </a:solidFill>
              </a:rPr>
              <a:t>используя различные наименования для прототипов (</a:t>
            </a:r>
            <a:r>
              <a:rPr lang="en-US" sz="2000" dirty="0">
                <a:solidFill>
                  <a:srgbClr val="00B050"/>
                </a:solidFill>
              </a:rPr>
              <a:t>andgate_1, andgate_2 …)</a:t>
            </a:r>
          </a:p>
          <a:p>
            <a:pPr marL="33338" indent="-33338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</a:rPr>
              <a:t>Символ точка, перед наименованием порта отсылает к реальному порту подключаемого модуля (у модуля </a:t>
            </a:r>
            <a:r>
              <a:rPr lang="en-US" sz="2000" b="1" dirty="0">
                <a:solidFill>
                  <a:srgbClr val="FF0000"/>
                </a:solidFill>
              </a:rPr>
              <a:t>inverter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ru-RU" sz="2000" dirty="0">
                <a:solidFill>
                  <a:srgbClr val="0070C0"/>
                </a:solidFill>
              </a:rPr>
              <a:t>порты именуются </a:t>
            </a:r>
            <a:r>
              <a:rPr lang="en-US" sz="2000" b="1" dirty="0">
                <a:solidFill>
                  <a:srgbClr val="0070C0"/>
                </a:solidFill>
              </a:rPr>
              <a:t>a, y</a:t>
            </a:r>
            <a:r>
              <a:rPr lang="en-US" sz="2000" dirty="0">
                <a:solidFill>
                  <a:srgbClr val="0070C0"/>
                </a:solidFill>
              </a:rPr>
              <a:t>)</a:t>
            </a:r>
            <a:r>
              <a:rPr lang="ru-RU" sz="2000" dirty="0">
                <a:solidFill>
                  <a:srgbClr val="0070C0"/>
                </a:solidFill>
              </a:rPr>
              <a:t>. В скобках обозначается куда будут подключаться сигналы в </a:t>
            </a:r>
            <a:r>
              <a:rPr lang="en-US" sz="2000" i="1" dirty="0">
                <a:solidFill>
                  <a:srgbClr val="0070C0"/>
                </a:solidFill>
              </a:rPr>
              <a:t>top-</a:t>
            </a:r>
            <a:r>
              <a:rPr lang="ru-RU" sz="2000" dirty="0">
                <a:solidFill>
                  <a:srgbClr val="0070C0"/>
                </a:solidFill>
              </a:rPr>
              <a:t>модуле</a:t>
            </a:r>
            <a:endParaRPr lang="ru-RU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93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BD7E31-D68B-407A-9BA0-DCDC0436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43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EACE348-F702-45B5-A0DC-B81CD4F3C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Generate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93C2B00-2D65-4975-9731-73C037EE7FED}"/>
              </a:ext>
            </a:extLst>
          </p:cNvPr>
          <p:cNvSpPr/>
          <p:nvPr/>
        </p:nvSpPr>
        <p:spPr>
          <a:xfrm>
            <a:off x="838200" y="1707348"/>
            <a:ext cx="558018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add_gen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	A,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	B,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	S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endParaRPr lang="en-US" sz="16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genvar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i;</a:t>
            </a: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generate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(i=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i&lt;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i=i+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begin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newgen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adder new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.a(A[i]),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.b(B[i]),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.s(S[i])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</a:t>
            </a: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endgenerate</a:t>
            </a:r>
            <a:endParaRPr lang="en-US" sz="16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6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16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606D592-4735-4354-89E3-BA92DE66394C}"/>
              </a:ext>
            </a:extLst>
          </p:cNvPr>
          <p:cNvSpPr/>
          <p:nvPr/>
        </p:nvSpPr>
        <p:spPr>
          <a:xfrm>
            <a:off x="8610600" y="1707348"/>
            <a:ext cx="28457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adder new0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.a(A[0]),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.b(B[0]),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.s(S[0])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endParaRPr lang="en-US" sz="16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adder new1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.a(A[1]),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.b(B[1]),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.s(S[1])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ru-RU" sz="16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6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adder new2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.a(A[2]),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.b(B[2]),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.s(S[2])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ru-RU" sz="16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16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3671D9D-B43A-43D6-B54A-75F99EBCD1FA}"/>
              </a:ext>
            </a:extLst>
          </p:cNvPr>
          <p:cNvGrpSpPr/>
          <p:nvPr/>
        </p:nvGrpSpPr>
        <p:grpSpPr>
          <a:xfrm>
            <a:off x="6293828" y="1582661"/>
            <a:ext cx="2316771" cy="4536784"/>
            <a:chOff x="6293828" y="1582661"/>
            <a:chExt cx="2316771" cy="4536784"/>
          </a:xfrm>
        </p:grpSpPr>
        <p:sp>
          <p:nvSpPr>
            <p:cNvPr id="10" name="Правая круглая скобка 9">
              <a:extLst>
                <a:ext uri="{FF2B5EF4-FFF2-40B4-BE49-F238E27FC236}">
                  <a16:creationId xmlns:a16="http://schemas.microsoft.com/office/drawing/2014/main" id="{8BBB1588-8E3F-441B-9926-BE7352419953}"/>
                </a:ext>
              </a:extLst>
            </p:cNvPr>
            <p:cNvSpPr/>
            <p:nvPr/>
          </p:nvSpPr>
          <p:spPr>
            <a:xfrm>
              <a:off x="6293828" y="3059723"/>
              <a:ext cx="249114" cy="2646484"/>
            </a:xfrm>
            <a:prstGeom prst="rightBracket">
              <a:avLst>
                <a:gd name="adj" fmla="val 18333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авая круглая скобка 11">
              <a:extLst>
                <a:ext uri="{FF2B5EF4-FFF2-40B4-BE49-F238E27FC236}">
                  <a16:creationId xmlns:a16="http://schemas.microsoft.com/office/drawing/2014/main" id="{A91663CA-7C2E-4175-96A0-2AC4A47BD7C1}"/>
                </a:ext>
              </a:extLst>
            </p:cNvPr>
            <p:cNvSpPr/>
            <p:nvPr/>
          </p:nvSpPr>
          <p:spPr>
            <a:xfrm rot="10800000">
              <a:off x="8361486" y="1582661"/>
              <a:ext cx="249113" cy="4536784"/>
            </a:xfrm>
            <a:prstGeom prst="rightBracket">
              <a:avLst>
                <a:gd name="adj" fmla="val 18333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19FA1C-DC66-46DE-9A35-3916504E6EDD}"/>
                </a:ext>
              </a:extLst>
            </p:cNvPr>
            <p:cNvSpPr txBox="1"/>
            <p:nvPr/>
          </p:nvSpPr>
          <p:spPr>
            <a:xfrm>
              <a:off x="7081760" y="3578487"/>
              <a:ext cx="74090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7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281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 лабораторных работах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Введение в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FPGA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Тренинг по </a:t>
            </a:r>
            <a:r>
              <a:rPr lang="en-US" strike="sngStrike" dirty="0" err="1">
                <a:latin typeface="Helvetica World" panose="020B0500040000020004" pitchFamily="34" charset="0"/>
                <a:cs typeface="Helvetica World" panose="020B0500040000020004" pitchFamily="34" charset="0"/>
              </a:rPr>
              <a:t>Vivado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Обзор отладочного стенда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Теория Сумматор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Описание сумматора на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Реализация сумматора на отладочном стенде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6137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F4E7CD52-89F7-49FC-BC4B-36391F81C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53866" cy="453072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Реализовать полный сумматор на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HDL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На основе разработанного полного сумматора реализовать 32-битный сумматор</a:t>
            </a:r>
            <a:endParaRPr lang="en-US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Задание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143A9E-68BC-4FCB-AAF0-07CA07106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779" r="9313"/>
          <a:stretch/>
        </p:blipFill>
        <p:spPr>
          <a:xfrm>
            <a:off x="819188" y="5449642"/>
            <a:ext cx="2985280" cy="9067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CB39C3-0F3C-4B11-AAA2-B9A02886B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402"/>
          <a:stretch/>
        </p:blipFill>
        <p:spPr>
          <a:xfrm>
            <a:off x="1100542" y="3429000"/>
            <a:ext cx="2422573" cy="179665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E4AE28-F4E6-486D-AB1A-67E85CB50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163" y="4160592"/>
            <a:ext cx="7348538" cy="158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06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 лабораторных работах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Введение в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FPGA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Тренинг по </a:t>
            </a:r>
            <a:r>
              <a:rPr lang="en-US" strike="sngStrike" dirty="0" err="1">
                <a:latin typeface="Helvetica World" panose="020B0500040000020004" pitchFamily="34" charset="0"/>
                <a:cs typeface="Helvetica World" panose="020B0500040000020004" pitchFamily="34" charset="0"/>
              </a:rPr>
              <a:t>Vivado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Обзор отладочного стенда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Теория Сумматор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Описание сумматора на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Реализация сумматора на отладочном стенде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1590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64EB1-5EDD-4842-BC7B-ACBC9432B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Внедрить сумматор в отладочный стенд. В качестве входных данных и сигналов управления использовать переключатели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на стенде. Результат выводить на светодиоды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5999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Задание со звездочкой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48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BA2111D-D51E-4007-82B1-EB808243F81C}"/>
              </a:ext>
            </a:extLst>
          </p:cNvPr>
          <p:cNvSpPr/>
          <p:nvPr/>
        </p:nvSpPr>
        <p:spPr>
          <a:xfrm>
            <a:off x="838200" y="1839473"/>
            <a:ext cx="581757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mission</a:t>
            </a:r>
            <a:r>
              <a:rPr lang="ru-RU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_1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SW,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HEX</a:t>
            </a:r>
            <a:r>
              <a:rPr lang="ru-RU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ru-RU" sz="1600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600" i="1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реализовать модуль управления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600" i="1" dirty="0" err="1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семисегментными</a:t>
            </a:r>
            <a:r>
              <a:rPr lang="ru-RU" sz="1600" i="1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индикаторами</a:t>
            </a:r>
          </a:p>
          <a:p>
            <a:endParaRPr lang="ru-RU" sz="1600" i="1" dirty="0">
              <a:solidFill>
                <a:schemeClr val="accent6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4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85CC258-0C11-44E5-8669-952C38E9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256" y="1578759"/>
            <a:ext cx="3316850" cy="24856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7CF043-8F0B-442B-9695-E9C099C74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4255796"/>
            <a:ext cx="4700380" cy="22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81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ЛР2. Арифметико-логическое устройство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DA6DFD-1656-4E94-B81C-17B555C0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004" y="2783415"/>
            <a:ext cx="2476500" cy="24860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BE12E3-F0B5-4323-8FDC-1D2A37B33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007" y="1690688"/>
            <a:ext cx="3437965" cy="4671480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84412BE9-5F10-4A01-9EAF-5F97CAF7E5BD}"/>
              </a:ext>
            </a:extLst>
          </p:cNvPr>
          <p:cNvSpPr/>
          <p:nvPr/>
        </p:nvSpPr>
        <p:spPr>
          <a:xfrm>
            <a:off x="5603630" y="3498184"/>
            <a:ext cx="984739" cy="8528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4139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ЛР3. Регистровый файл. Память.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6</a:t>
            </a:fld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1B6D91A-DA6B-415B-AF4B-B1613F505C71}"/>
              </a:ext>
            </a:extLst>
          </p:cNvPr>
          <p:cNvGrpSpPr>
            <a:grpSpLocks noChangeAspect="1"/>
          </p:cNvGrpSpPr>
          <p:nvPr/>
        </p:nvGrpSpPr>
        <p:grpSpPr>
          <a:xfrm>
            <a:off x="1830992" y="3294183"/>
            <a:ext cx="8378483" cy="1806872"/>
            <a:chOff x="216878" y="2253716"/>
            <a:chExt cx="10972440" cy="236627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89B74DCE-2247-4D16-AFED-8FC0B1D0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634" r="29123"/>
            <a:stretch/>
          </p:blipFill>
          <p:spPr>
            <a:xfrm>
              <a:off x="3647728" y="2253717"/>
              <a:ext cx="2592288" cy="2202645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3E2B39B9-9E31-4E7C-9AFF-1975660AF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371" r="1065"/>
            <a:stretch/>
          </p:blipFill>
          <p:spPr>
            <a:xfrm>
              <a:off x="9317110" y="2253716"/>
              <a:ext cx="1872208" cy="2202645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86C37D9-C8DD-40BE-BEE0-3AFC6D787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7850"/>
            <a:stretch/>
          </p:blipFill>
          <p:spPr>
            <a:xfrm>
              <a:off x="216878" y="2417346"/>
              <a:ext cx="1008112" cy="2202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98D8F786-DC8D-40E1-8FD7-D0CF4BB5A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54" r="62682"/>
            <a:stretch/>
          </p:blipFill>
          <p:spPr>
            <a:xfrm>
              <a:off x="1466567" y="2253717"/>
              <a:ext cx="1872209" cy="2202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9527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ЛР4. Процессор. Программирование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7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FD4404-70F7-4AA3-9FDB-296274E2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2577"/>
            <a:ext cx="5461122" cy="428542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DA4C80B-29BC-4F9A-8FF7-FF341FC15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56594"/>
            <a:ext cx="571500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297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лабораторных работ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64EB1-5EDD-4842-BC7B-ACBC9432B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031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HDL.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Сумматор →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b="1" dirty="0">
                <a:solidFill>
                  <a:schemeClr val="accent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3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Арифметико-логическое устройство →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b="1" dirty="0">
                <a:solidFill>
                  <a:schemeClr val="accent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7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Регистровый файл. Память. →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b="1" dirty="0">
                <a:solidFill>
                  <a:schemeClr val="accent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11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Процессор. Программирование →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b="1" dirty="0">
                <a:solidFill>
                  <a:schemeClr val="accent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15</a:t>
            </a:r>
            <a:endParaRPr lang="en-US" b="1" dirty="0">
              <a:solidFill>
                <a:schemeClr val="accent1"/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4313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9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9F4B94B-F3DA-48BB-94A0-42E4DD774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51"/>
          <a:stretch/>
        </p:blipFill>
        <p:spPr>
          <a:xfrm>
            <a:off x="3370133" y="355574"/>
            <a:ext cx="5451734" cy="1306172"/>
          </a:xfrm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23D88561-C616-488F-BDE0-8B09305B3C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16" r="34464" b="22966"/>
          <a:stretch/>
        </p:blipFill>
        <p:spPr>
          <a:xfrm>
            <a:off x="3370133" y="3030415"/>
            <a:ext cx="3572859" cy="2060329"/>
          </a:xfrm>
          <a:prstGeom prst="rect">
            <a:avLst/>
          </a:prstGeom>
        </p:spPr>
      </p:pic>
      <p:pic>
        <p:nvPicPr>
          <p:cNvPr id="7" name="Объект 4">
            <a:extLst>
              <a:ext uri="{FF2B5EF4-FFF2-40B4-BE49-F238E27FC236}">
                <a16:creationId xmlns:a16="http://schemas.microsoft.com/office/drawing/2014/main" id="{3684A101-39AF-4A37-894E-42F53BE35F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5" r="34464"/>
          <a:stretch/>
        </p:blipFill>
        <p:spPr>
          <a:xfrm>
            <a:off x="3370132" y="5090745"/>
            <a:ext cx="3572859" cy="1411679"/>
          </a:xfrm>
          <a:prstGeom prst="rect">
            <a:avLst/>
          </a:prstGeom>
        </p:spPr>
      </p:pic>
      <p:pic>
        <p:nvPicPr>
          <p:cNvPr id="8" name="Объект 4">
            <a:extLst>
              <a:ext uri="{FF2B5EF4-FFF2-40B4-BE49-F238E27FC236}">
                <a16:creationId xmlns:a16="http://schemas.microsoft.com/office/drawing/2014/main" id="{1C07601B-1F5C-45DE-8406-1978E5A1F0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6" t="20964" b="45518"/>
          <a:stretch/>
        </p:blipFill>
        <p:spPr>
          <a:xfrm>
            <a:off x="6942991" y="1644162"/>
            <a:ext cx="1878876" cy="2060329"/>
          </a:xfrm>
          <a:prstGeom prst="rect">
            <a:avLst/>
          </a:prstGeom>
        </p:spPr>
      </p:pic>
      <p:pic>
        <p:nvPicPr>
          <p:cNvPr id="9" name="Объект 4">
            <a:extLst>
              <a:ext uri="{FF2B5EF4-FFF2-40B4-BE49-F238E27FC236}">
                <a16:creationId xmlns:a16="http://schemas.microsoft.com/office/drawing/2014/main" id="{CBF76E17-E902-435C-8DDD-57BFAE630B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4" r="47312" b="56484"/>
          <a:stretch/>
        </p:blipFill>
        <p:spPr>
          <a:xfrm>
            <a:off x="3370133" y="1644162"/>
            <a:ext cx="2872405" cy="13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1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Words>1529</Words>
  <Application>Microsoft Office PowerPoint</Application>
  <PresentationFormat>Широкоэкранный</PresentationFormat>
  <Paragraphs>527</Paragraphs>
  <Slides>48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4" baseType="lpstr">
      <vt:lpstr>Menlo</vt:lpstr>
      <vt:lpstr>Calibri Light</vt:lpstr>
      <vt:lpstr>Arial</vt:lpstr>
      <vt:lpstr>Calibri</vt:lpstr>
      <vt:lpstr>Helvetica World</vt:lpstr>
      <vt:lpstr>Тема Office</vt:lpstr>
      <vt:lpstr> Verilog HDL. Сумматор</vt:lpstr>
      <vt:lpstr>План лабораторной работы</vt:lpstr>
      <vt:lpstr>Цель лабораторных работ</vt:lpstr>
      <vt:lpstr>ЛР1. Verilog HDL. Сумматор</vt:lpstr>
      <vt:lpstr>ЛР2. Арифметико-логическое устройство</vt:lpstr>
      <vt:lpstr>ЛР3. Регистровый файл. Память. </vt:lpstr>
      <vt:lpstr>ЛР4. Процессор. Программирование</vt:lpstr>
      <vt:lpstr>План лабораторных работ</vt:lpstr>
      <vt:lpstr>Презентация PowerPoint</vt:lpstr>
      <vt:lpstr>FPGA</vt:lpstr>
      <vt:lpstr>Мультиплексор</vt:lpstr>
      <vt:lpstr>LE</vt:lpstr>
      <vt:lpstr>LE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Процесс компиляции</vt:lpstr>
      <vt:lpstr>Verilog HDL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План лабораторной работы</vt:lpstr>
      <vt:lpstr>План лабораторной работы</vt:lpstr>
      <vt:lpstr>Сумматор</vt:lpstr>
      <vt:lpstr>Сумматор</vt:lpstr>
      <vt:lpstr>Иерархия модулей в Verilog</vt:lpstr>
      <vt:lpstr>Иерархия модулей в Verilog</vt:lpstr>
      <vt:lpstr>Generate</vt:lpstr>
      <vt:lpstr>План лабораторной работы</vt:lpstr>
      <vt:lpstr>Задание</vt:lpstr>
      <vt:lpstr>План лабораторной работы</vt:lpstr>
      <vt:lpstr>Задание</vt:lpstr>
      <vt:lpstr>Задание со звездочкой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Verilog HDL. АЛУ</dc:title>
  <dc:creator>Михаил Попов</dc:creator>
  <cp:lastModifiedBy>Михаил Попов</cp:lastModifiedBy>
  <cp:revision>1</cp:revision>
  <dcterms:created xsi:type="dcterms:W3CDTF">2020-09-05T15:49:08Z</dcterms:created>
  <dcterms:modified xsi:type="dcterms:W3CDTF">2021-09-09T07:19:47Z</dcterms:modified>
</cp:coreProperties>
</file>